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51" dt="2025-10-26T22:52:38.800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Smoke </a:t>
            </a:r>
            <a:r>
              <a:rPr lang="de-DE" err="1">
                <a:solidFill>
                  <a:srgbClr val="FFFFFF"/>
                </a:solidFill>
                <a:ea typeface="+mj-lt"/>
                <a:cs typeface="+mj-lt"/>
              </a:rPr>
              <a:t>test</a:t>
            </a:r>
            <a:endParaRPr lang="de-DE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smoke testing verifica rapidamente as funcionalidades básicas de uma aplicação.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 se o build ou compilação está estável.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Ajuda a equipe a decidir se pode avançar para testes mais detalhados.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Consiste em testar um conjunto mínimo das principais funcionalidades.</a:t>
            </a:r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smoke testing é realizado sempre que novas funcionalidades são integradas.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Avalia a estabilidade do build no ambiente de staging.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Garante que alterações não quebrem funcionalidades existentes.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Permite avançar com segurança para testes mais detalhados.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Os testes de fumaça verificam rapidamente as funcionalidades básicas do aplicativo.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Garantem que as principais características do sistema funcionem como esperado.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São usados após novas compilações ou implantações para decidir próximos testes.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Podem ser realizados </a:t>
            </a:r>
            <a:r>
              <a:rPr lang="pt-BR" u="sng" dirty="0">
                <a:solidFill>
                  <a:schemeClr val="bg1"/>
                </a:solidFill>
              </a:rPr>
              <a:t>manualmente</a:t>
            </a:r>
            <a:r>
              <a:rPr lang="pt-BR" dirty="0">
                <a:solidFill>
                  <a:schemeClr val="bg1"/>
                </a:solidFill>
              </a:rPr>
              <a:t> ou de forma automatizada, conforme a organização.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Smoke test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105</cp:revision>
  <dcterms:created xsi:type="dcterms:W3CDTF">2025-10-26T21:54:37Z</dcterms:created>
  <dcterms:modified xsi:type="dcterms:W3CDTF">2025-10-27T12:11:46Z</dcterms:modified>
</cp:coreProperties>
</file>