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150" dt="2025-10-26T23:13:34.327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>
                <a:solidFill>
                  <a:srgbClr val="FFFFFF"/>
                </a:solidFill>
                <a:ea typeface="+mj-lt"/>
                <a:cs typeface="+mj-lt"/>
              </a:rPr>
              <a:t>Volume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82299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de volume submete o software a grandes volumes de dados.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Também é chamado de teste de inundação.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Avalia o desempenho do sistema sob alta carga de informações.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Foca no comportamento do </a:t>
            </a:r>
            <a:r>
              <a:rPr lang="pt-BR" u="sng" dirty="0">
                <a:solidFill>
                  <a:schemeClr val="bg1"/>
                </a:solidFill>
              </a:rPr>
              <a:t>banco</a:t>
            </a:r>
            <a:r>
              <a:rPr lang="pt-BR" dirty="0">
                <a:solidFill>
                  <a:schemeClr val="bg1"/>
                </a:solidFill>
              </a:rPr>
              <a:t> de dados e processamento de dados.</a:t>
            </a:r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O teste de volume analisa o desempenho do sistema com muitos dados.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Permite estudar o impacto no tempo de resposta.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Avalia como o sistema se comporta sob alta carga de informações.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Ajuda a identificar gargalos e limitações do software.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72299" y="2969435"/>
            <a:ext cx="13303510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O teste de volume verifica perda de dados e tempo de resposta do sistema.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Avalia armazenamento correto e substituição de informações sem aviso.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Analisa mensagens de erro, velocidade de processamento e uso de memória.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Garante que o sistema </a:t>
            </a:r>
            <a:r>
              <a:rPr lang="pt-BR" sz="2800" u="sng" dirty="0">
                <a:solidFill>
                  <a:schemeClr val="bg1"/>
                </a:solidFill>
              </a:rPr>
              <a:t>suporte</a:t>
            </a:r>
            <a:r>
              <a:rPr lang="pt-BR" sz="2800" dirty="0">
                <a:solidFill>
                  <a:schemeClr val="bg1"/>
                </a:solidFill>
              </a:rPr>
              <a:t> volumes de dados dentro dos limites especificados.</a:t>
            </a:r>
            <a:endParaRPr lang="de-DE" sz="2800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163</Words>
  <Application>Microsoft Office PowerPoint</Application>
  <PresentationFormat>Ecrã Panorâmico</PresentationFormat>
  <Paragraphs>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Volume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162</cp:revision>
  <dcterms:created xsi:type="dcterms:W3CDTF">2025-10-26T21:54:37Z</dcterms:created>
  <dcterms:modified xsi:type="dcterms:W3CDTF">2025-10-27T12:13:35Z</dcterms:modified>
</cp:coreProperties>
</file>