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6DBF0-ECA8-B53C-E3DC-6A39ACF16A76}" v="132" dt="2025-10-26T22:11:16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 err="1">
                <a:solidFill>
                  <a:srgbClr val="FFFFFF"/>
                </a:solidFill>
              </a:rPr>
              <a:t>Funcional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Os testes funcionais verificam se o software funciona conforme o esperado.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Eles focam nos resultados, não no processo interno do sistema.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Avaliam se há erros ou falhas no funcionamento da aplicação.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Garantem que o software atenda aos requisitos definidos.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teste funcional valida se o sistema atende aos requisitos especificados.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Ele foca no que o sistema faz, não em como faz.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Testa funções e características com entradas apropriadas.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Verifica se as saídas correspondem aos resultados esperados.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Um teste funcional eficaz precisa de uma metodologia estruturada.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Após corrigir defeitos, deve-se retestar a funcionalidade.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Realiza-se também teste de regressão para novas verificações.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Isso garante que </a:t>
            </a:r>
            <a:r>
              <a:rPr lang="pt-BR" u="sng" dirty="0">
                <a:solidFill>
                  <a:schemeClr val="bg1"/>
                </a:solidFill>
              </a:rPr>
              <a:t>correções</a:t>
            </a:r>
            <a:r>
              <a:rPr lang="pt-BR" dirty="0">
                <a:solidFill>
                  <a:schemeClr val="bg1"/>
                </a:solidFill>
              </a:rPr>
              <a:t> não criem novos problemas no sistema.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150</Words>
  <Application>Microsoft Office PowerPoint</Application>
  <PresentationFormat>Ecrã Panorâmico</PresentationFormat>
  <Paragraphs>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ConfettiVTI</vt:lpstr>
      <vt:lpstr>Teste Funcional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Paulo Ryan de Oliveira Tomaz</cp:lastModifiedBy>
  <cp:revision>61</cp:revision>
  <dcterms:created xsi:type="dcterms:W3CDTF">2025-10-26T21:54:37Z</dcterms:created>
  <dcterms:modified xsi:type="dcterms:W3CDTF">2025-10-27T11:58:25Z</dcterms:modified>
</cp:coreProperties>
</file>