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0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87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3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9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7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30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1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65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66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3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6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ED53A-AC9E-4FBB-8836-90B4EBB39312}" type="datetimeFigureOut">
              <a:rPr lang="pt-BR" smtClean="0"/>
              <a:t>01/11/2020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1540D0-B90D-4CD9-BD00-D46BB04754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1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E2B73A8-8E80-4AD7-81AD-70445CEFE400}"/>
              </a:ext>
            </a:extLst>
          </p:cNvPr>
          <p:cNvSpPr/>
          <p:nvPr/>
        </p:nvSpPr>
        <p:spPr>
          <a:xfrm>
            <a:off x="8200102" y="1432223"/>
            <a:ext cx="2818417" cy="3357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cap="all" spc="0" dirty="0">
              <a:ln w="9525">
                <a:solidFill>
                  <a:schemeClr val="bg1"/>
                </a:solidFill>
                <a:prstDash val="solid"/>
              </a:ln>
              <a:blipFill dpi="0" rotWithShape="1">
                <a:blip r:embed="rId2"/>
                <a:srcRect/>
                <a:tile tx="6350" ty="-127000" sx="65000" sy="64000" flip="none" algn="tl"/>
              </a:blip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BB72-73D5-4857-BF23-FE0D2ED6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" y="4902740"/>
            <a:ext cx="6096000" cy="1258909"/>
          </a:xfrm>
          <a:prstGeom prst="rect">
            <a:avLst/>
          </a:prstGeom>
          <a:noFill/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5D83D7B-0E9A-4B7D-B10F-B7B460252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070080" cy="511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F5A9272-4797-437D-9737-B6D4121D9953}"/>
              </a:ext>
            </a:extLst>
          </p:cNvPr>
          <p:cNvSpPr txBox="1"/>
          <p:nvPr/>
        </p:nvSpPr>
        <p:spPr>
          <a:xfrm>
            <a:off x="3719732" y="1828562"/>
            <a:ext cx="767509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GRÁFICOS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455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63621CC-4461-4678-BFF1-CA4C42059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73903"/>
            <a:ext cx="549577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Imagem 3" descr="Uma imagem contendo no interior, pessoa, homem, olhando&#10;&#10;Descrição gerada automaticamente">
            <a:extLst>
              <a:ext uri="{FF2B5EF4-FFF2-40B4-BE49-F238E27FC236}">
                <a16:creationId xmlns:a16="http://schemas.microsoft.com/office/drawing/2014/main" id="{3B65FE1B-BFEE-4A9F-B245-B25A1FB0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1792" y="1632953"/>
            <a:ext cx="2820494" cy="197790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DE4B0F0-CB36-4958-A619-E72E0C943CF5}"/>
              </a:ext>
            </a:extLst>
          </p:cNvPr>
          <p:cNvSpPr txBox="1"/>
          <p:nvPr/>
        </p:nvSpPr>
        <p:spPr>
          <a:xfrm>
            <a:off x="4220308" y="1211657"/>
            <a:ext cx="5317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APRESENTAÇÃO:</a:t>
            </a:r>
          </a:p>
          <a:p>
            <a:endParaRPr lang="pt-BR" dirty="0"/>
          </a:p>
          <a:p>
            <a:r>
              <a:rPr lang="pt-BR" dirty="0"/>
              <a:t>PAULO SÉRGIO ANTONIO</a:t>
            </a:r>
          </a:p>
          <a:p>
            <a:endParaRPr lang="pt-BR" dirty="0"/>
          </a:p>
          <a:p>
            <a:r>
              <a:rPr lang="pt-BR" dirty="0"/>
              <a:t>52 ANOS</a:t>
            </a:r>
          </a:p>
          <a:p>
            <a:endParaRPr lang="pt-BR" dirty="0"/>
          </a:p>
          <a:p>
            <a:r>
              <a:rPr lang="pt-BR" dirty="0"/>
              <a:t>CCT CÉLULAS E GMP</a:t>
            </a:r>
          </a:p>
        </p:txBody>
      </p:sp>
    </p:spTree>
    <p:extLst>
      <p:ext uri="{BB962C8B-B14F-4D97-AF65-F5344CB8AC3E}">
        <p14:creationId xmlns:p14="http://schemas.microsoft.com/office/powerpoint/2010/main" val="57572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7B2F7FB-25EB-43FF-8D03-1588A463F9D6}"/>
              </a:ext>
            </a:extLst>
          </p:cNvPr>
          <p:cNvSpPr txBox="1"/>
          <p:nvPr/>
        </p:nvSpPr>
        <p:spPr>
          <a:xfrm>
            <a:off x="1336431" y="604911"/>
            <a:ext cx="102412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Os </a:t>
            </a:r>
            <a:r>
              <a:rPr lang="pt-BR" sz="3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gráficos servem</a:t>
            </a:r>
            <a:r>
              <a:rPr lang="pt-BR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para ajudar na visualização e interpretação quando se tem um número considerável de dados. ... Assim, a análise gráfica de dados deixa as informações mais palpáveis e simples de serem interpretadas.</a:t>
            </a:r>
            <a:endParaRPr lang="pt-BR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0716F-5942-4B44-9BA4-1B1CA03B9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173903"/>
            <a:ext cx="5495778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0252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B3A5ED-93D0-4BA1-B9CB-101A0B70406B}"/>
              </a:ext>
            </a:extLst>
          </p:cNvPr>
          <p:cNvSpPr txBox="1"/>
          <p:nvPr/>
        </p:nvSpPr>
        <p:spPr>
          <a:xfrm>
            <a:off x="4201550" y="161725"/>
            <a:ext cx="104775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>
                <a:latin typeface="Arial" panose="020B0604020202020204" pitchFamily="34" charset="0"/>
              </a:rPr>
              <a:t>Exemplo</a:t>
            </a:r>
            <a:r>
              <a:rPr lang="pt-BR" sz="2500" b="1" dirty="0"/>
              <a:t> de Gráfico</a:t>
            </a:r>
          </a:p>
          <a:p>
            <a:endParaRPr lang="pt-BR" dirty="0"/>
          </a:p>
        </p:txBody>
      </p:sp>
      <p:pic>
        <p:nvPicPr>
          <p:cNvPr id="3078" name="Picture 6" descr="graficos">
            <a:extLst>
              <a:ext uri="{FF2B5EF4-FFF2-40B4-BE49-F238E27FC236}">
                <a16:creationId xmlns:a16="http://schemas.microsoft.com/office/drawing/2014/main" id="{CF422D89-DA72-4AB0-913D-C63F8E09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95" y="777903"/>
            <a:ext cx="9635930" cy="436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1857DD1-E776-495A-96A0-B98F1A00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173903"/>
            <a:ext cx="4876800" cy="94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422078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ia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100</TotalTime>
  <Words>52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Arial</vt:lpstr>
      <vt:lpstr>Palatino Linotype</vt:lpstr>
      <vt:lpstr>Galeria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SERGIO ANTONIO</dc:creator>
  <cp:lastModifiedBy>PAULO SERGIO ANTONIO</cp:lastModifiedBy>
  <cp:revision>9</cp:revision>
  <dcterms:created xsi:type="dcterms:W3CDTF">2020-11-01T22:14:24Z</dcterms:created>
  <dcterms:modified xsi:type="dcterms:W3CDTF">2020-11-01T23:54:56Z</dcterms:modified>
</cp:coreProperties>
</file>