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14DB0-BB95-4388-B28D-083D13FB6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EE6752-F45B-444B-96A7-7469CA230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486751-1146-4B0F-B71A-0D5713E3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ADD0-5E4C-48B8-BA22-54FFD4AC024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BF130E-5B28-485A-92E9-D3B42EEA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6DF0F-AC54-4CB6-A82B-061F3ADA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C9AD-70FE-499B-9373-384F208245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61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6C373-236C-4F8D-9DC6-36691B67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DFFE54-EFC6-48C9-9225-B5B365F75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C011F2-C110-4731-89EA-A5C40648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ADD0-5E4C-48B8-BA22-54FFD4AC024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E74C7-C59D-4157-B769-719A20B3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5E09F-71E6-4524-B749-F4390072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C9AD-70FE-499B-9373-384F208245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E97165-DC21-42AD-B53B-A3B876D2F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1AFEE2-16D2-466C-AE0E-74D28E03D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E35F39-C22A-4DEF-A87C-B3377B9A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ADD0-5E4C-48B8-BA22-54FFD4AC024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B09759-3DF2-4DE3-B87E-0A902FA7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A9A6DD-A6E4-4D30-BF49-2DB9864F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C9AD-70FE-499B-9373-384F208245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63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F3862-34AF-44F6-B51F-06B47909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86E55-E4C4-416D-A2DF-F862E9B5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ED7E6E-DBEF-4BA8-9C48-769B7806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ADD0-5E4C-48B8-BA22-54FFD4AC024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C2469F-4083-4C28-B283-EE40C99D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EC5C99-A45F-4C90-A747-7978AA92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C9AD-70FE-499B-9373-384F208245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01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A8A75-71C0-449B-9D98-2BBAA06F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B5648C-B613-4C75-B3FB-3C91C623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07975D-B39A-4B34-88FD-5F39D076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ADD0-5E4C-48B8-BA22-54FFD4AC024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DED106-1B09-460E-B9F6-49F19451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92DB97-059A-4C2D-8319-34C74555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C9AD-70FE-499B-9373-384F208245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42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6E041-E993-45FB-9B0B-B900CFDB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2D5592-D955-4051-86F6-8DED46CA9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A48DCA-87C8-415C-B0E6-8495F3054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6F4F31-F815-4021-B00B-5D43B901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ADD0-5E4C-48B8-BA22-54FFD4AC024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9EB9B6-6519-4DB5-8BA1-DB40818D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560CB4-F742-4F57-841A-5A7BFB18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C9AD-70FE-499B-9373-384F208245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90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2BF13-EBD9-4D1A-ACA6-29635EA3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7770DD-966B-458B-B0B1-850DCF70A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C0FE54-D746-4883-9327-5E5E789B0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14B78E-2059-4EDD-8504-6981F37A7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CECB88-00E3-44A9-8E8D-40256B343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678A3D-B802-4288-9FDD-ED7D3EC6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ADD0-5E4C-48B8-BA22-54FFD4AC024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B6DF46-DEF3-4ECE-BBFF-563DA67B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575483-92A1-4717-B972-5A58C7A9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C9AD-70FE-499B-9373-384F208245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38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32768-AC38-4EC0-91B5-EF11EEB7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D9C45F-D88E-494C-BA16-4438FB5A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ADD0-5E4C-48B8-BA22-54FFD4AC024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E26CAC-110D-4D0F-8B59-5C6E3BF3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AB0C11-FED3-472A-B256-F2B73C8A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C9AD-70FE-499B-9373-384F208245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5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581A62-12B2-4160-A54C-27AAF8B7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ADD0-5E4C-48B8-BA22-54FFD4AC024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372CEC-A5B8-433F-A608-AF128F11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94F57C-9F48-4A16-AC9A-9BEE8732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C9AD-70FE-499B-9373-384F208245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86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4F467-6AE1-401F-94AF-529D8426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ED1C73-11E7-411D-93D8-2FB9C7B9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B2BC66-1877-4751-9622-FF9EBEC44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0FE5F7-A52A-4C6A-81A7-8450401C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ADD0-5E4C-48B8-BA22-54FFD4AC024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D73CB4-DE55-43E9-8D1A-19A7220C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1C1DE6-BEE2-461C-8B74-2A5FB0E2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C9AD-70FE-499B-9373-384F208245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51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BFDB0-56A5-4E7A-BC7D-3BE93989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978C20-0B6A-4C66-AB9F-109485B86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B56293-44E8-4A42-B2FC-A277AF2CF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E0A515-4039-4140-AD44-240F3C3E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ADD0-5E4C-48B8-BA22-54FFD4AC024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AC0238-1CB7-492F-8C47-83F87AC2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FE9C50-F919-427A-84D0-E5DEACC1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C9AD-70FE-499B-9373-384F208245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75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44DEA9-4E82-49F2-B61A-E597E5CA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2DBC3B-038A-4452-A579-0CF5A5C62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A7BC75-1168-4542-8ACE-26C27714D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9ADD0-5E4C-48B8-BA22-54FFD4AC024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1060DE-095E-432A-AF8B-B665A3875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6B603-D421-4C5A-AD9F-FB93B545B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5C9AD-70FE-499B-9373-384F208245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39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92E9A46B-0654-4668-9EAB-23330F4C969E}"/>
              </a:ext>
            </a:extLst>
          </p:cNvPr>
          <p:cNvSpPr txBox="1"/>
          <p:nvPr/>
        </p:nvSpPr>
        <p:spPr>
          <a:xfrm>
            <a:off x="557940" y="2932274"/>
            <a:ext cx="9439500" cy="6456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95" algn="ctr">
              <a:lnSpc>
                <a:spcPct val="157400"/>
              </a:lnSpc>
              <a:spcBef>
                <a:spcPts val="100"/>
              </a:spcBef>
            </a:pPr>
            <a:r>
              <a:rPr lang="en-US" sz="1400" dirty="0" err="1">
                <a:latin typeface="Arial MT"/>
                <a:cs typeface="Arial MT"/>
              </a:rPr>
              <a:t>Certificamos</a:t>
            </a:r>
            <a:r>
              <a:rPr lang="en-US" sz="1400" dirty="0">
                <a:latin typeface="Arial MT"/>
                <a:cs typeface="Arial MT"/>
              </a:rPr>
              <a:t> que o </a:t>
            </a:r>
            <a:r>
              <a:rPr lang="en-US" sz="1400" dirty="0" err="1">
                <a:latin typeface="Arial MT"/>
                <a:cs typeface="Arial MT"/>
              </a:rPr>
              <a:t>trabalho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dirty="0" err="1">
                <a:latin typeface="Arial MT"/>
                <a:cs typeface="Arial MT"/>
              </a:rPr>
              <a:t>intitulado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pt-BR" sz="1400" b="1" dirty="0">
                <a:latin typeface="Arial MT"/>
                <a:cs typeface="Arial MT"/>
              </a:rPr>
              <a:t>XXXXXXXXXXXXX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dirty="0" err="1">
                <a:latin typeface="Arial MT"/>
                <a:cs typeface="Arial MT"/>
              </a:rPr>
              <a:t>foi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dirty="0" err="1">
                <a:latin typeface="Arial MT"/>
                <a:cs typeface="Arial MT"/>
              </a:rPr>
              <a:t>apresentado</a:t>
            </a:r>
            <a:r>
              <a:rPr lang="en-US" sz="1400">
                <a:latin typeface="Arial MT"/>
                <a:cs typeface="Arial MT"/>
              </a:rPr>
              <a:t> por </a:t>
            </a:r>
            <a:r>
              <a:rPr lang="pt-BR" sz="1400" dirty="0">
                <a:latin typeface="Arial MT"/>
                <a:cs typeface="Arial MT"/>
              </a:rPr>
              <a:t>XXXXXXXXXXXXX</a:t>
            </a:r>
            <a:r>
              <a:rPr lang="en-US" sz="1400" dirty="0">
                <a:latin typeface="Arial MT"/>
                <a:cs typeface="Arial MT"/>
              </a:rPr>
              <a:t> no &lt;o </a:t>
            </a:r>
            <a:r>
              <a:rPr lang="en-US" sz="1400" dirty="0" err="1">
                <a:latin typeface="Arial MT"/>
                <a:cs typeface="Arial MT"/>
              </a:rPr>
              <a:t>texto</a:t>
            </a:r>
            <a:r>
              <a:rPr lang="en-US" sz="1400" dirty="0">
                <a:latin typeface="Arial MT"/>
                <a:cs typeface="Arial MT"/>
              </a:rPr>
              <a:t> que </a:t>
            </a:r>
            <a:r>
              <a:rPr lang="en-US" sz="1400" dirty="0" err="1">
                <a:latin typeface="Arial MT"/>
                <a:cs typeface="Arial MT"/>
              </a:rPr>
              <a:t>quiser</a:t>
            </a:r>
            <a:r>
              <a:rPr lang="en-US" sz="1400" dirty="0">
                <a:latin typeface="Arial MT"/>
                <a:cs typeface="Arial MT"/>
              </a:rPr>
              <a:t>&gt;</a:t>
            </a:r>
            <a:r>
              <a:rPr sz="1400" dirty="0">
                <a:latin typeface="Arial MT"/>
                <a:cs typeface="Arial MT"/>
              </a:rPr>
              <a:t>.</a:t>
            </a:r>
            <a:r>
              <a:rPr lang="en-US" sz="1400" dirty="0">
                <a:latin typeface="Arial MT"/>
                <a:cs typeface="Arial MT"/>
              </a:rPr>
              <a:t>  </a:t>
            </a:r>
            <a:endParaRPr sz="1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50457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Sérgio Santos Júnior</dc:creator>
  <cp:lastModifiedBy>Paulo Sérgio Santos Júnior</cp:lastModifiedBy>
  <cp:revision>2</cp:revision>
  <dcterms:created xsi:type="dcterms:W3CDTF">2021-12-02T12:46:43Z</dcterms:created>
  <dcterms:modified xsi:type="dcterms:W3CDTF">2021-12-02T12:58:54Z</dcterms:modified>
</cp:coreProperties>
</file>