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FFFFFF"/>
    <a:srgbClr val="267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2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983E5A-3CD5-47CD-8E60-97C89006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43752A6-9785-4035-ACF0-97F8CCA5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4524CEB-274C-4918-87CC-A94E2601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EE1AED9-C45B-4615-B2E6-9BD7D822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DE0B942-FDB2-43AD-8435-D3B171E5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8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0AA1CFB-9652-40FC-B25D-F453284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CCBA1DC9-A6FB-4500-8D1A-DB0471BB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494E554-12DB-4F71-828F-3CA1FD97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180452F-24E7-40D0-AF1B-4BC4E7EB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D3C7256-FF54-4714-852B-D379949B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5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52DDF7E-587F-4F85-962A-EE47D28B0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95C655EA-532A-49B9-933F-A3299F73C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7C6AB0B-0CDC-4756-9CB1-9820E85C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75408A5-D693-45B6-B186-3107E34C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90915D-1C95-4DEE-8043-B6F0663A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36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0F7FA04-13FB-47BA-A557-75E6BBB3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6FF2F94-0642-4118-BED7-998BEBB7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AE0B509-B8E8-45D9-AB7D-B2541D6C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CD764BF-220F-4FCD-9E9B-1A035F12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598D27A-3168-40EB-8ACB-5F0CD7FC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81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872F40-3EA7-47E9-8CB1-C6160F5E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4FA2DC5-EDD0-436D-9745-051C526D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9A6B212-0C01-446B-8F8B-6B8E15D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E2D5990-4761-457C-8ECE-5592899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637B31D-FCA5-4D08-9B89-D5ACC7FE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2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F1491A-D820-4099-BA68-8EAE4357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04C82DE-0505-4898-B5BF-D01BA095C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6E65A61-1A80-4804-9431-4A8DE04D0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5D7ED3D0-94BA-4FF2-8DFC-C5934C20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997185A1-3D3F-4652-9168-2520B5F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812B34B4-25F3-4997-BA05-D64E0977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66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50239E-8305-4F73-B99C-61459D65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812038B-A257-42EF-9932-A273899C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3F7FA51-B948-4C6D-8845-D6AC8E8B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1D1E9420-467E-4B3B-BF9E-B947D18CA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562797E8-EEAB-45B9-A042-A1F570FCD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9D399464-A809-4A6E-A712-AFC391BC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FBB6BCD2-A967-4A91-849E-FB68604A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716D3C77-668C-4A79-80C0-5203CEEC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949ED0-2043-4ED8-B190-A72B250A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5EEC77C-A53F-4D88-90B4-8E9BA10B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EC60D0C-2C40-4EA0-887A-F7D50D7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AD1C62CA-E769-4B7F-8950-D16B62C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5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045F2A99-9D3B-4639-9005-BF4D0B5E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C56BEFC8-8D3F-47D5-8183-21A3AD58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32C26DA-A548-4569-A2FC-25EC5299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45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F5F9B3-E0C9-431E-8EB9-40E4D324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93F4C3D-2895-4177-85FA-75A2EA7F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E619DCEB-DEC2-4ABB-A9D0-A711D58F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35D73DF-787F-4B31-8E3A-71375EB9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0FF5431-5AFC-4200-AF96-08A9864A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889D829-2B81-4B97-A419-368C641B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72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7378F9-6B77-4E37-B8EE-9D24654B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4314802-48B2-4B93-BAC1-D67613709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FBFC25C-1577-4ACC-90D3-C3C26300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76A0570-6C06-45EF-A12F-6155D624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D97A43-5971-404B-84E1-1CD2DD0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21D3477-0E82-442B-9DE4-EA497448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1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283FF79F-544E-4A4A-8AFB-7E74C3EF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B62656A-E471-45E6-BEDD-EC9B463FF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449BA1E-F378-4983-9411-E80E76D2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C803-6AA2-423A-8BD5-29A6D4E17F05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6EA4874-4427-4B5E-A8F7-85B5A2D53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99917DB-8B3D-446E-AA0A-9EBF83C07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2263-FBCB-4C5F-8DBF-E1029B877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otoes Web | Vetores, fotos de arquivo e PSD grátis">
            <a:extLst>
              <a:ext uri="{FF2B5EF4-FFF2-40B4-BE49-F238E27FC236}">
                <a16:creationId xmlns="" xmlns:a16="http://schemas.microsoft.com/office/drawing/2014/main" id="{B526D4A0-C7E6-41BD-AE13-7EEF8B727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508" y1="57794" x2="83227" y2="64748"/>
                        <a14:foregroundMark x1="83227" y1="64748" x2="85463" y2="64508"/>
                        <a14:backgroundMark x1="56709" y1="15827" x2="83706" y2="23741"/>
                        <a14:backgroundMark x1="86262" y1="14628" x2="62460" y2="24940"/>
                        <a14:backgroundMark x1="62460" y1="24940" x2="59904" y2="19185"/>
                        <a14:backgroundMark x1="61022" y1="13669" x2="80032" y2="16067"/>
                        <a14:backgroundMark x1="84984" y1="19424" x2="74760" y2="23981"/>
                        <a14:backgroundMark x1="85783" y1="19185" x2="85942" y2="23022"/>
                        <a14:backgroundMark x1="79233" y1="24700" x2="69329" y2="24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856" t="54415" r="11686" b="31057"/>
          <a:stretch/>
        </p:blipFill>
        <p:spPr bwMode="auto">
          <a:xfrm>
            <a:off x="8380667" y="4431103"/>
            <a:ext cx="1935333" cy="5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="" xmlns:a16="http://schemas.microsoft.com/office/drawing/2014/main" id="{73EE3B70-4B57-4EB5-92A2-566F25398553}"/>
              </a:ext>
            </a:extLst>
          </p:cNvPr>
          <p:cNvSpPr/>
          <p:nvPr/>
        </p:nvSpPr>
        <p:spPr>
          <a:xfrm>
            <a:off x="3431262" y="5737524"/>
            <a:ext cx="2133600" cy="461665"/>
          </a:xfrm>
          <a:prstGeom prst="roundRect">
            <a:avLst/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Botão editar - ícones de interface grátis">
            <a:extLst>
              <a:ext uri="{FF2B5EF4-FFF2-40B4-BE49-F238E27FC236}">
                <a16:creationId xmlns="" xmlns:a16="http://schemas.microsoft.com/office/drawing/2014/main" id="{CBDCBB31-E7F4-49B3-BBA9-9DDB2C8C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561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07" y="993913"/>
            <a:ext cx="403860" cy="4038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E959088F-D69A-4D80-B0C8-F96580FE7227}"/>
              </a:ext>
            </a:extLst>
          </p:cNvPr>
          <p:cNvSpPr/>
          <p:nvPr/>
        </p:nvSpPr>
        <p:spPr>
          <a:xfrm>
            <a:off x="3670249" y="5737524"/>
            <a:ext cx="2047013" cy="46166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Cadastrar</a:t>
            </a:r>
          </a:p>
        </p:txBody>
      </p:sp>
      <p:pic>
        <p:nvPicPr>
          <p:cNvPr id="1032" name="Picture 8" descr="ícone Editar Livre de Web UI color">
            <a:extLst>
              <a:ext uri="{FF2B5EF4-FFF2-40B4-BE49-F238E27FC236}">
                <a16:creationId xmlns="" xmlns:a16="http://schemas.microsoft.com/office/drawing/2014/main" id="{81D2B71B-6C44-46CF-83C3-CF9161C75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556" y1="53333" x2="58667" y2="41333"/>
                        <a14:foregroundMark x1="72889" y1="29333" x2="72889" y2="2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37" t="14433" r="16945" b="18198"/>
          <a:stretch/>
        </p:blipFill>
        <p:spPr bwMode="auto">
          <a:xfrm>
            <a:off x="3583662" y="5783117"/>
            <a:ext cx="274320" cy="3400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ustom List Svg Png Icon Free Download (#390416) - OnlineWebFonts.COM">
            <a:extLst>
              <a:ext uri="{FF2B5EF4-FFF2-40B4-BE49-F238E27FC236}">
                <a16:creationId xmlns="" xmlns:a16="http://schemas.microsoft.com/office/drawing/2014/main" id="{851FC2F3-2437-4D0D-A295-BECA456BA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25" b="96278" l="2449" r="95408">
                        <a14:foregroundMark x1="6224" y1="8753" x2="2857" y2="16499"/>
                        <a14:foregroundMark x1="3061" y1="26056" x2="3061" y2="53722"/>
                        <a14:foregroundMark x1="3878" y1="50905" x2="4898" y2="91751"/>
                        <a14:foregroundMark x1="7551" y1="89940" x2="22551" y2="97887"/>
                        <a14:foregroundMark x1="22551" y1="97887" x2="58061" y2="96278"/>
                        <a14:foregroundMark x1="58061" y1="96278" x2="73673" y2="89437"/>
                        <a14:foregroundMark x1="73673" y1="89437" x2="74592" y2="85010"/>
                        <a14:foregroundMark x1="6224" y1="7243" x2="22347" y2="4125"/>
                        <a14:foregroundMark x1="22347" y1="4125" x2="67347" y2="5131"/>
                        <a14:foregroundMark x1="22959" y1="28672" x2="28469" y2="30483"/>
                        <a14:foregroundMark x1="49490" y1="36217" x2="61837" y2="35412"/>
                        <a14:foregroundMark x1="46633" y1="23239" x2="61837" y2="22736"/>
                        <a14:foregroundMark x1="19082" y1="25050" x2="31429" y2="35412"/>
                        <a14:foregroundMark x1="23776" y1="50905" x2="42653" y2="51408"/>
                        <a14:foregroundMark x1="24796" y1="64889" x2="42653" y2="64386"/>
                        <a14:foregroundMark x1="42653" y1="64386" x2="43469" y2="64588"/>
                        <a14:foregroundMark x1="28469" y1="77565" x2="42653" y2="77565"/>
                        <a14:foregroundMark x1="17551" y1="76962" x2="29796" y2="76761"/>
                        <a14:foregroundMark x1="62959" y1="60765" x2="72755" y2="51408"/>
                        <a14:foregroundMark x1="77959" y1="68612" x2="87551" y2="59457"/>
                        <a14:foregroundMark x1="87449" y1="40644" x2="95408" y2="47284"/>
                        <a14:foregroundMark x1="56020" y1="67706" x2="64898" y2="761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70" y="-345526"/>
            <a:ext cx="1889179" cy="1916237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55" y="202960"/>
            <a:ext cx="1924319" cy="819264"/>
          </a:xfrm>
          <a:prstGeom prst="rect">
            <a:avLst/>
          </a:prstGeom>
        </p:spPr>
      </p:pic>
      <p:sp>
        <p:nvSpPr>
          <p:cNvPr id="10" name="Retângulo: Cantos Arredondados 4">
            <a:extLst>
              <a:ext uri="{FF2B5EF4-FFF2-40B4-BE49-F238E27FC236}">
                <a16:creationId xmlns="" xmlns:a16="http://schemas.microsoft.com/office/drawing/2014/main" id="{73EE3B70-4B57-4EB5-92A2-566F25398553}"/>
              </a:ext>
            </a:extLst>
          </p:cNvPr>
          <p:cNvSpPr/>
          <p:nvPr/>
        </p:nvSpPr>
        <p:spPr>
          <a:xfrm>
            <a:off x="3431262" y="5093365"/>
            <a:ext cx="2133600" cy="461665"/>
          </a:xfrm>
          <a:prstGeom prst="roundRect">
            <a:avLst/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E959088F-D69A-4D80-B0C8-F96580FE7227}"/>
              </a:ext>
            </a:extLst>
          </p:cNvPr>
          <p:cNvSpPr/>
          <p:nvPr/>
        </p:nvSpPr>
        <p:spPr>
          <a:xfrm>
            <a:off x="3670249" y="5124934"/>
            <a:ext cx="2047013" cy="40011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Listar/Editar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3492" y1="39520" x2="39577" y2="32463"/>
                        <a14:foregroundMark x1="50000" y1="30769" x2="54233" y2="30981"/>
                        <a14:foregroundMark x1="49153" y1="40861" x2="55079" y2="40649"/>
                        <a14:foregroundMark x1="59259" y1="53987" x2="64762" y2="46366"/>
                        <a14:foregroundMark x1="32910" y1="50812" x2="40582" y2="50812"/>
                        <a14:foregroundMark x1="35026" y1="59421" x2="44444" y2="59421"/>
                        <a14:foregroundMark x1="34656" y1="69019" x2="41429" y2="69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68" t="15910" r="24380" b="14321"/>
          <a:stretch/>
        </p:blipFill>
        <p:spPr>
          <a:xfrm>
            <a:off x="3583662" y="5145273"/>
            <a:ext cx="331112" cy="3578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: Cantos Arredondados 4">
            <a:extLst>
              <a:ext uri="{FF2B5EF4-FFF2-40B4-BE49-F238E27FC236}">
                <a16:creationId xmlns="" xmlns:a16="http://schemas.microsoft.com/office/drawing/2014/main" id="{73EE3B70-4B57-4EB5-92A2-566F25398553}"/>
              </a:ext>
            </a:extLst>
          </p:cNvPr>
          <p:cNvSpPr/>
          <p:nvPr/>
        </p:nvSpPr>
        <p:spPr>
          <a:xfrm>
            <a:off x="3431262" y="4449206"/>
            <a:ext cx="2133600" cy="461665"/>
          </a:xfrm>
          <a:prstGeom prst="roundRect">
            <a:avLst/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E959088F-D69A-4D80-B0C8-F96580FE7227}"/>
              </a:ext>
            </a:extLst>
          </p:cNvPr>
          <p:cNvSpPr/>
          <p:nvPr/>
        </p:nvSpPr>
        <p:spPr>
          <a:xfrm>
            <a:off x="3670248" y="4482733"/>
            <a:ext cx="2047013" cy="369332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Salas Ocupadas</a:t>
            </a:r>
            <a:endParaRPr lang="pt-B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8109" b="52011" l="41429" r="52011">
                        <a14:foregroundMark x1="43968" y1="40296" x2="48624" y2="40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01" t="37747" r="47653" b="47418"/>
          <a:stretch/>
        </p:blipFill>
        <p:spPr>
          <a:xfrm>
            <a:off x="3552574" y="4482733"/>
            <a:ext cx="305408" cy="3946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etângulo: Cantos Arredondados 4">
            <a:extLst>
              <a:ext uri="{FF2B5EF4-FFF2-40B4-BE49-F238E27FC236}">
                <a16:creationId xmlns="" xmlns:a16="http://schemas.microsoft.com/office/drawing/2014/main" id="{73EE3B70-4B57-4EB5-92A2-566F25398553}"/>
              </a:ext>
            </a:extLst>
          </p:cNvPr>
          <p:cNvSpPr/>
          <p:nvPr/>
        </p:nvSpPr>
        <p:spPr>
          <a:xfrm>
            <a:off x="3431262" y="3805047"/>
            <a:ext cx="2133600" cy="461665"/>
          </a:xfrm>
          <a:prstGeom prst="roundRect">
            <a:avLst/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Editar Botão png | PNGWing"/>
          <p:cNvPicPr>
            <a:picLocks noChangeAspect="1" noChangeArrowheads="1"/>
          </p:cNvPicPr>
          <p:nvPr/>
        </p:nvPicPr>
        <p:blipFill rotWithShape="1">
          <a:blip r:embed="rId1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7" t="16277" r="12402" b="18316"/>
          <a:stretch/>
        </p:blipFill>
        <p:spPr bwMode="auto">
          <a:xfrm>
            <a:off x="3551566" y="3820675"/>
            <a:ext cx="363208" cy="4099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="" xmlns:a16="http://schemas.microsoft.com/office/drawing/2014/main" id="{E959088F-D69A-4D80-B0C8-F96580FE7227}"/>
              </a:ext>
            </a:extLst>
          </p:cNvPr>
          <p:cNvSpPr/>
          <p:nvPr/>
        </p:nvSpPr>
        <p:spPr>
          <a:xfrm>
            <a:off x="3638153" y="3805047"/>
            <a:ext cx="2047013" cy="46166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Editar</a:t>
            </a:r>
            <a:endParaRPr lang="pt-B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442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Sala 303B</dc:creator>
  <cp:lastModifiedBy>suave</cp:lastModifiedBy>
  <cp:revision>10</cp:revision>
  <dcterms:created xsi:type="dcterms:W3CDTF">2022-01-07T14:01:20Z</dcterms:created>
  <dcterms:modified xsi:type="dcterms:W3CDTF">2022-01-08T14:07:19Z</dcterms:modified>
</cp:coreProperties>
</file>