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1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31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1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9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6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2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B621-6CAD-4D9E-91D2-93D984D2311B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FA8F-7A1D-4DA2-BE76-FCFBD708C4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11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8" y="1147763"/>
            <a:ext cx="6507037" cy="8781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CaixaDeTexto 12"/>
          <p:cNvSpPr txBox="1"/>
          <p:nvPr/>
        </p:nvSpPr>
        <p:spPr>
          <a:xfrm>
            <a:off x="2532187" y="1171326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Arial Rounded MT Bold" panose="020F0704030504030204" pitchFamily="34" charset="0"/>
              </a:rPr>
              <a:t>Cadastros</a:t>
            </a:r>
            <a:endParaRPr lang="pt-BR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8" y="2328863"/>
            <a:ext cx="6507037" cy="8781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CaixaDeTexto 14"/>
          <p:cNvSpPr txBox="1"/>
          <p:nvPr/>
        </p:nvSpPr>
        <p:spPr>
          <a:xfrm>
            <a:off x="2532187" y="2352426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Arial Rounded MT Bold" panose="020F0704030504030204" pitchFamily="34" charset="0"/>
              </a:rPr>
              <a:t>Listagem</a:t>
            </a:r>
            <a:endParaRPr lang="pt-BR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8" y="3486399"/>
            <a:ext cx="6507037" cy="8781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CaixaDeTexto 18"/>
          <p:cNvSpPr txBox="1"/>
          <p:nvPr/>
        </p:nvSpPr>
        <p:spPr>
          <a:xfrm>
            <a:off x="2532187" y="3509962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Arial Rounded MT Bold" panose="020F0704030504030204" pitchFamily="34" charset="0"/>
              </a:rPr>
              <a:t>Edição</a:t>
            </a:r>
            <a:endParaRPr lang="pt-BR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8" y="4667498"/>
            <a:ext cx="6507037" cy="8781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2532187" y="4691061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Arial Rounded MT Bold" panose="020F0704030504030204" pitchFamily="34" charset="0"/>
              </a:rPr>
              <a:t>Deletar</a:t>
            </a:r>
            <a:endParaRPr lang="pt-BR" sz="4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6" y="114300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7" name="CaixaDeTexto 36"/>
          <p:cNvSpPr txBox="1"/>
          <p:nvPr/>
        </p:nvSpPr>
        <p:spPr>
          <a:xfrm>
            <a:off x="108076" y="161427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Cadastrar Instrutor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6" y="1211269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6" name="CaixaDeTexto 45"/>
          <p:cNvSpPr txBox="1"/>
          <p:nvPr/>
        </p:nvSpPr>
        <p:spPr>
          <a:xfrm>
            <a:off x="108076" y="1258396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Cadastrar Curso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6" y="2214083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8" name="CaixaDeTexto 47"/>
          <p:cNvSpPr txBox="1"/>
          <p:nvPr/>
        </p:nvSpPr>
        <p:spPr>
          <a:xfrm>
            <a:off x="108076" y="2261210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Cadastrar Mapa de Sala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13" y="3328988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0" name="CaixaDeTexto 49"/>
          <p:cNvSpPr txBox="1"/>
          <p:nvPr/>
        </p:nvSpPr>
        <p:spPr>
          <a:xfrm>
            <a:off x="4789613" y="3376115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Listar Instrutor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13" y="4567238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" name="CaixaDeTexto 51"/>
          <p:cNvSpPr txBox="1"/>
          <p:nvPr/>
        </p:nvSpPr>
        <p:spPr>
          <a:xfrm>
            <a:off x="4789613" y="4614365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Listar Curso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13" y="5805488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4" name="CaixaDeTexto 53"/>
          <p:cNvSpPr txBox="1"/>
          <p:nvPr/>
        </p:nvSpPr>
        <p:spPr>
          <a:xfrm>
            <a:off x="4789613" y="5852615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Listar Mapa de Sala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5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6" y="114300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CaixaDeTexto 13"/>
          <p:cNvSpPr txBox="1"/>
          <p:nvPr/>
        </p:nvSpPr>
        <p:spPr>
          <a:xfrm>
            <a:off x="108076" y="161427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Deletar Instrutor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6" y="1211269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CaixaDeTexto 15"/>
          <p:cNvSpPr txBox="1"/>
          <p:nvPr/>
        </p:nvSpPr>
        <p:spPr>
          <a:xfrm>
            <a:off x="108076" y="1258396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Deletar Curso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6" y="2214083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CaixaDeTexto 17"/>
          <p:cNvSpPr txBox="1"/>
          <p:nvPr/>
        </p:nvSpPr>
        <p:spPr>
          <a:xfrm>
            <a:off x="108076" y="2261210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Deletar Mapa de Sala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13" y="3328988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CaixaDeTexto 19"/>
          <p:cNvSpPr txBox="1"/>
          <p:nvPr/>
        </p:nvSpPr>
        <p:spPr>
          <a:xfrm>
            <a:off x="4789613" y="3376115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Editar Instrutor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13" y="4567238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CaixaDeTexto 21"/>
          <p:cNvSpPr txBox="1"/>
          <p:nvPr/>
        </p:nvSpPr>
        <p:spPr>
          <a:xfrm>
            <a:off x="4789613" y="4614365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Editar Curso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13" y="5805488"/>
            <a:ext cx="6507037" cy="878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CaixaDeTexto 23"/>
          <p:cNvSpPr txBox="1"/>
          <p:nvPr/>
        </p:nvSpPr>
        <p:spPr>
          <a:xfrm>
            <a:off x="4789613" y="5852615"/>
            <a:ext cx="650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Colonna MT" panose="04020805060202030203" pitchFamily="82" charset="0"/>
              </a:rPr>
              <a:t>Editar Mapa de Sala</a:t>
            </a:r>
            <a:endParaRPr lang="pt-BR" sz="4800" b="1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3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79102" y="542925"/>
            <a:ext cx="6479577" cy="3280173"/>
            <a:chOff x="4417852" y="1319077"/>
            <a:chExt cx="6479577" cy="450892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6923" r="100000"/>
                      </a14:imgEffect>
                      <a14:imgEffect>
                        <a14:artisticCrisscrossEtching trans="100000" pressure="40"/>
                      </a14:imgEffect>
                      <a14:imgEffect>
                        <a14:colorTemperature colorTemp="2759"/>
                      </a14:imgEffect>
                      <a14:imgEffect>
                        <a14:saturation sat="1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7" t="9991" b="9832"/>
            <a:stretch/>
          </p:blipFill>
          <p:spPr>
            <a:xfrm>
              <a:off x="5956114" y="2234856"/>
              <a:ext cx="3092048" cy="318003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</p:pic>
        <p:sp>
          <p:nvSpPr>
            <p:cNvPr id="4" name="Retângulo 3"/>
            <p:cNvSpPr/>
            <p:nvPr/>
          </p:nvSpPr>
          <p:spPr>
            <a:xfrm>
              <a:off x="7507734" y="1319077"/>
              <a:ext cx="1443776" cy="450892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pt-BR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17852" y="3059098"/>
              <a:ext cx="6479577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60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</a:t>
              </a:r>
              <a:r>
                <a:rPr lang="az-Cyrl-AZ" sz="60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є</a:t>
              </a:r>
              <a:r>
                <a:rPr lang="pt-BR" sz="60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chn</a:t>
              </a:r>
              <a:r>
                <a:rPr lang="el-GR" sz="60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σ</a:t>
              </a:r>
              <a:r>
                <a:rPr lang="pt-BR" sz="60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l</a:t>
              </a:r>
              <a:r>
                <a:rPr lang="el-GR" sz="60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σ</a:t>
              </a:r>
              <a:r>
                <a:rPr lang="pt-BR" sz="60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g</a:t>
              </a:r>
              <a:r>
                <a:rPr lang="az-Cyrl-AZ" sz="6000" b="1" i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ч</a:t>
              </a:r>
              <a:endParaRPr lang="pt-BR" sz="6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4" y="5576068"/>
            <a:ext cx="4805753" cy="970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tângulo 11"/>
          <p:cNvSpPr/>
          <p:nvPr/>
        </p:nvSpPr>
        <p:spPr>
          <a:xfrm>
            <a:off x="1151336" y="5676575"/>
            <a:ext cx="44120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err="1"/>
              <a:t>Q̶u̶e̶m</a:t>
            </a:r>
            <a:r>
              <a:rPr lang="pt-BR" sz="4400" b="1" dirty="0"/>
              <a:t>̶ ̶</a:t>
            </a:r>
            <a:r>
              <a:rPr lang="pt-BR" sz="4400" b="1" dirty="0" err="1"/>
              <a:t>s̶o̶m̶o̶s</a:t>
            </a:r>
            <a:r>
              <a:rPr lang="pt-BR" sz="4400" b="1" dirty="0"/>
              <a:t>̶ ̶</a:t>
            </a:r>
            <a:r>
              <a:rPr lang="pt-BR" sz="4400" b="1" dirty="0" err="1"/>
              <a:t>n̶ós</a:t>
            </a:r>
            <a:r>
              <a:rPr lang="pt-BR" sz="4400" b="1" dirty="0"/>
              <a:t>̶</a:t>
            </a:r>
            <a:endParaRPr lang="pt-BR" sz="4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03" y="5576068"/>
            <a:ext cx="4805753" cy="970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tângulo 13"/>
          <p:cNvSpPr/>
          <p:nvPr/>
        </p:nvSpPr>
        <p:spPr>
          <a:xfrm>
            <a:off x="6752654" y="5676575"/>
            <a:ext cx="44120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err="1"/>
              <a:t>Ár̶e̶a</a:t>
            </a:r>
            <a:r>
              <a:rPr lang="pt-BR" sz="4400" b="1" dirty="0"/>
              <a:t>̶ ̶</a:t>
            </a:r>
            <a:r>
              <a:rPr lang="pt-BR" sz="4400" b="1" dirty="0" err="1"/>
              <a:t>r̶e̶s̶t̶r̶i̶t̶a</a:t>
            </a:r>
            <a:r>
              <a:rPr lang="pt-BR" sz="4400" b="1" dirty="0"/>
              <a:t>̶</a:t>
            </a:r>
            <a:endParaRPr lang="pt-BR" sz="4400" b="1" dirty="0"/>
          </a:p>
        </p:txBody>
      </p:sp>
      <p:sp>
        <p:nvSpPr>
          <p:cNvPr id="15" name="Retângulo 1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9" y="2839308"/>
            <a:ext cx="3483546" cy="970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Retângulo 16"/>
          <p:cNvSpPr/>
          <p:nvPr/>
        </p:nvSpPr>
        <p:spPr>
          <a:xfrm>
            <a:off x="443008" y="2939815"/>
            <a:ext cx="44120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/>
              <a:t>𝓋𝑜𝓁𝓉𝒶𝓇</a:t>
            </a:r>
            <a:endParaRPr lang="pt-BR" sz="4400" b="1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5" y="2782431"/>
            <a:ext cx="1084208" cy="108420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6" y="4476804"/>
            <a:ext cx="9800612" cy="970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CaixaDeTexto 19"/>
          <p:cNvSpPr txBox="1"/>
          <p:nvPr/>
        </p:nvSpPr>
        <p:spPr>
          <a:xfrm>
            <a:off x="1151336" y="4523930"/>
            <a:ext cx="9800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𝔸𝕣𝕖𝕒 ℝ𝕖𝕤𝕥𝕣𝕚𝕥𝕒</a:t>
            </a:r>
          </a:p>
        </p:txBody>
      </p:sp>
      <p:sp>
        <p:nvSpPr>
          <p:cNvPr id="21" name="Retângulo 20"/>
          <p:cNvSpPr/>
          <p:nvPr/>
        </p:nvSpPr>
        <p:spPr>
          <a:xfrm rot="1999291" flipH="1">
            <a:off x="4386670" y="4656051"/>
            <a:ext cx="45719" cy="910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862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Colonna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Suave</dc:creator>
  <cp:lastModifiedBy>Suave</cp:lastModifiedBy>
  <cp:revision>27</cp:revision>
  <dcterms:created xsi:type="dcterms:W3CDTF">2021-11-27T18:03:46Z</dcterms:created>
  <dcterms:modified xsi:type="dcterms:W3CDTF">2021-11-28T17:07:28Z</dcterms:modified>
</cp:coreProperties>
</file>