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0D6E-5690-7A06-40CF-51900531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C0B16-8ED5-0D4A-6BC4-48D865EA1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EC1B-BFA1-366A-6355-DC4697C1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C5A2-626C-48BE-85AF-3CCBBA4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37B4-0439-219F-4AE4-E317C503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81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081-4121-A744-33F0-EBE17167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9A5B-19D5-E343-434F-2242B147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81EE-4B9B-CE68-ECEC-32B92D1C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F74EB-C8FF-0DFE-5A74-081C5982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1FA5-C29C-8493-4E2C-32168B71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9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8D1A4-748B-0C7A-5876-7D81648B1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20DD6-B684-3DFC-9310-AB318A4E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723B-9504-BADB-6A45-C646724F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EE19-0970-2920-F15D-6FFE03C2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01AF-E723-5DC9-EBF6-8DA5D432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07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7902-EE9C-A171-6377-A0042094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433B-B478-89DB-3A74-85AB20A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CFF5-F7A2-CFAC-D766-B36031F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FDE7-E47F-289B-B86E-0A5792B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ACBC-F2DC-C3F8-8477-9358C6BE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3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50E6-34B4-0FBB-A411-0540A096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A61E-2EF5-B4BE-17D0-E02DE003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419B-83BE-3644-2D2D-91882EA9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BE05-C38C-F161-CC11-90B6FB79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8EFC-C9AE-082C-91C3-626A1D2F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20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C413-FBB9-535C-90E9-B0BE1FDC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7AD6-5D82-037D-52F2-31AF50331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F83A-6750-0528-5D23-227937676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FA4F-3058-DFC7-D3E8-14D4839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D8F2-DC2B-E163-EAE8-11C019B1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F897-C487-A36A-209E-3DF5B00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5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80DD-2EB4-495C-43A7-11D13A6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4EFA-BBFD-D58A-9AD1-4E3A1628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F903-7372-F5BB-3403-3532BA0D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F439-FD21-553D-72D3-FA2E86C6A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5C54C-22E5-A330-7C5B-F55F7ECE6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586B6-1E33-CB64-2BC7-34BA6F9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AE9EF-C05F-85C8-DDA9-72409A85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A10F9-BA1E-5A42-EDAE-D2F581B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5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877B-2168-9F95-B471-83641427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759AF-8FD5-A2FA-0B6C-13A6C9BD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33BF-66CE-C02F-56B6-26DA862C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10427-F104-6695-E7FB-A6332BF0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2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785FD-06A4-578C-A474-AD812ED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12533-AB37-5BE4-FCE7-E13FB49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8BEC9-B7A3-0752-D073-E3AB43DD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8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FB75-84EF-4DC2-8118-6C69A703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6070-6B1C-8F9E-0AE2-22817A6B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C904F-5B83-85E7-AA2A-4C0A163B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8DB0-EBCE-F721-CFF2-C7145F3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7108-7191-8131-DFE0-E5E25903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4D31-9A60-691C-8C71-F506C1A2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0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3C10-B5E1-EF32-AD95-420E122B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C8AC7-DC8F-65C2-1935-53565EBE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6759F-9C6B-D90B-E51D-572963FB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DFE2-8B9D-EEF5-92B2-48889B70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9874-7610-7F3E-B0FD-2FD147EF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41BF-F367-10D7-7F62-60E6B102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59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1DB91-EC13-66C4-D501-1311C795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42A7-5ED0-3226-2683-2141E9FF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793B-E140-4B2C-CA10-AB9A8F677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87D8-5924-4850-82AE-0F766A7C2F41}" type="datetimeFigureOut">
              <a:rPr lang="en-CA" smtClean="0"/>
              <a:t>2023-06-04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3983-2B80-FFA6-505F-D74F3617A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F16E-4799-7818-326C-06944047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9786-22EA-4AF9-B530-7A9ABE63A2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81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2A4976-2491-653C-A3C0-2A5BF64FB4A2}"/>
              </a:ext>
            </a:extLst>
          </p:cNvPr>
          <p:cNvSpPr/>
          <p:nvPr/>
        </p:nvSpPr>
        <p:spPr>
          <a:xfrm>
            <a:off x="2740040" y="404531"/>
            <a:ext cx="6164544" cy="2896330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AB1B8-2021-F896-352D-46CC53131D36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>
            <a:off x="5822312" y="1852696"/>
            <a:ext cx="0" cy="1448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2CF206FE-5956-C34E-8B2A-17EAC314003C}"/>
              </a:ext>
            </a:extLst>
          </p:cNvPr>
          <p:cNvSpPr/>
          <p:nvPr/>
        </p:nvSpPr>
        <p:spPr>
          <a:xfrm flipV="1">
            <a:off x="2740040" y="3300861"/>
            <a:ext cx="6164544" cy="2896330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44CD85-0659-ECF9-8414-B2F2DC53CE50}"/>
              </a:ext>
            </a:extLst>
          </p:cNvPr>
          <p:cNvCxnSpPr>
            <a:cxnSpLocks/>
            <a:stCxn id="25" idx="3"/>
            <a:endCxn id="25" idx="5"/>
          </p:cNvCxnSpPr>
          <p:nvPr/>
        </p:nvCxnSpPr>
        <p:spPr>
          <a:xfrm>
            <a:off x="5822312" y="3300861"/>
            <a:ext cx="0" cy="1448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0BACE09-D772-50C3-8956-0BD03E78B72E}"/>
              </a:ext>
            </a:extLst>
          </p:cNvPr>
          <p:cNvSpPr/>
          <p:nvPr/>
        </p:nvSpPr>
        <p:spPr>
          <a:xfrm rot="7411632" flipV="1">
            <a:off x="7697951" y="2782449"/>
            <a:ext cx="1076035" cy="984110"/>
          </a:xfrm>
          <a:prstGeom prst="arc">
            <a:avLst>
              <a:gd name="adj1" fmla="val 14950439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3E0FA-1C66-F003-B640-7FD62136F5B2}"/>
              </a:ext>
            </a:extLst>
          </p:cNvPr>
          <p:cNvSpPr txBox="1"/>
          <p:nvPr/>
        </p:nvSpPr>
        <p:spPr>
          <a:xfrm>
            <a:off x="8235968" y="3547038"/>
            <a:ext cx="10621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FOV</a:t>
            </a:r>
          </a:p>
        </p:txBody>
      </p:sp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AC387020-F1BB-9BB1-D810-82D569AA3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44" y="281730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BFED9C-1A16-8095-D945-665D8B815DCE}"/>
              </a:ext>
            </a:extLst>
          </p:cNvPr>
          <p:cNvSpPr txBox="1"/>
          <p:nvPr/>
        </p:nvSpPr>
        <p:spPr>
          <a:xfrm>
            <a:off x="5822312" y="4650784"/>
            <a:ext cx="18669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Monitor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DBAFB-BABE-8B8F-A269-3C2C525AFD8D}"/>
              </a:ext>
            </a:extLst>
          </p:cNvPr>
          <p:cNvSpPr txBox="1"/>
          <p:nvPr/>
        </p:nvSpPr>
        <p:spPr>
          <a:xfrm>
            <a:off x="2701302" y="6102885"/>
            <a:ext cx="18669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Projection Plane</a:t>
            </a:r>
          </a:p>
        </p:txBody>
      </p:sp>
    </p:spTree>
    <p:extLst>
      <p:ext uri="{BB962C8B-B14F-4D97-AF65-F5344CB8AC3E}">
        <p14:creationId xmlns:p14="http://schemas.microsoft.com/office/powerpoint/2010/main" val="147472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55721F-D529-5C80-718B-2717BDEFB3CE}"/>
              </a:ext>
            </a:extLst>
          </p:cNvPr>
          <p:cNvCxnSpPr/>
          <p:nvPr/>
        </p:nvCxnSpPr>
        <p:spPr>
          <a:xfrm flipV="1">
            <a:off x="8957499" y="3330820"/>
            <a:ext cx="0" cy="6476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2A4976-2491-653C-A3C0-2A5BF64FB4A2}"/>
              </a:ext>
            </a:extLst>
          </p:cNvPr>
          <p:cNvSpPr/>
          <p:nvPr/>
        </p:nvSpPr>
        <p:spPr>
          <a:xfrm>
            <a:off x="2740040" y="404531"/>
            <a:ext cx="6164544" cy="2896330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AB1B8-2021-F896-352D-46CC53131D36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>
            <a:off x="5822312" y="1852696"/>
            <a:ext cx="0" cy="1448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83E0FA-1C66-F003-B640-7FD62136F5B2}"/>
              </a:ext>
            </a:extLst>
          </p:cNvPr>
          <p:cNvSpPr txBox="1"/>
          <p:nvPr/>
        </p:nvSpPr>
        <p:spPr>
          <a:xfrm>
            <a:off x="9021059" y="3046953"/>
            <a:ext cx="16192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Half - FOV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FED9C-1A16-8095-D945-665D8B815DCE}"/>
              </a:ext>
            </a:extLst>
          </p:cNvPr>
          <p:cNvSpPr txBox="1"/>
          <p:nvPr/>
        </p:nvSpPr>
        <p:spPr>
          <a:xfrm>
            <a:off x="5840622" y="2927153"/>
            <a:ext cx="23195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Half - Monitor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DBAFB-BABE-8B8F-A269-3C2C525AFD8D}"/>
              </a:ext>
            </a:extLst>
          </p:cNvPr>
          <p:cNvSpPr txBox="1"/>
          <p:nvPr/>
        </p:nvSpPr>
        <p:spPr>
          <a:xfrm>
            <a:off x="2739058" y="2919094"/>
            <a:ext cx="2415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Half - Projection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B361E-2881-6944-D858-53C2E637BFBC}"/>
              </a:ext>
            </a:extLst>
          </p:cNvPr>
          <p:cNvSpPr txBox="1"/>
          <p:nvPr/>
        </p:nvSpPr>
        <p:spPr>
          <a:xfrm>
            <a:off x="2697788" y="3235099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50E3FE95-A905-31C4-B9FC-4325DBE8EF14}"/>
              </a:ext>
            </a:extLst>
          </p:cNvPr>
          <p:cNvSpPr/>
          <p:nvPr/>
        </p:nvSpPr>
        <p:spPr>
          <a:xfrm rot="5400000">
            <a:off x="5805845" y="946900"/>
            <a:ext cx="69555" cy="6203128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C194C-F968-E5E0-1E08-D175668DC1BD}"/>
              </a:ext>
            </a:extLst>
          </p:cNvPr>
          <p:cNvSpPr txBox="1"/>
          <p:nvPr/>
        </p:nvSpPr>
        <p:spPr>
          <a:xfrm>
            <a:off x="5821330" y="3544476"/>
            <a:ext cx="40813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1 unit (Distance from monitor to eyes)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83401-3005-84DA-C9E6-A5CBF83C2C6A}"/>
              </a:ext>
            </a:extLst>
          </p:cNvPr>
          <p:cNvSpPr txBox="1"/>
          <p:nvPr/>
        </p:nvSpPr>
        <p:spPr>
          <a:xfrm>
            <a:off x="2739058" y="4136304"/>
            <a:ext cx="5085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Z units (Total distance from projection to eyes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8A49D3-5F76-C222-03D6-A0D94D76FDAC}"/>
              </a:ext>
            </a:extLst>
          </p:cNvPr>
          <p:cNvCxnSpPr/>
          <p:nvPr/>
        </p:nvCxnSpPr>
        <p:spPr>
          <a:xfrm flipV="1">
            <a:off x="2739058" y="3291626"/>
            <a:ext cx="0" cy="6476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04BD674B-8DD2-E0B9-EC8F-FE5CD685EE8B}"/>
              </a:ext>
            </a:extLst>
          </p:cNvPr>
          <p:cNvSpPr/>
          <p:nvPr/>
        </p:nvSpPr>
        <p:spPr>
          <a:xfrm rot="5400000">
            <a:off x="7335608" y="1974450"/>
            <a:ext cx="92301" cy="3120856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210F8920-1417-7E29-13C1-D6A83F1A35D4}"/>
              </a:ext>
            </a:extLst>
          </p:cNvPr>
          <p:cNvSpPr/>
          <p:nvPr/>
        </p:nvSpPr>
        <p:spPr>
          <a:xfrm rot="5400000">
            <a:off x="4249357" y="2164530"/>
            <a:ext cx="92301" cy="3120856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63E23-08E9-B0C4-49B7-15FEAEFD6EE6}"/>
              </a:ext>
            </a:extLst>
          </p:cNvPr>
          <p:cNvSpPr txBox="1"/>
          <p:nvPr/>
        </p:nvSpPr>
        <p:spPr>
          <a:xfrm>
            <a:off x="2922216" y="3713910"/>
            <a:ext cx="35201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Unknown distance</a:t>
            </a:r>
          </a:p>
        </p:txBody>
      </p:sp>
    </p:spTree>
    <p:extLst>
      <p:ext uri="{BB962C8B-B14F-4D97-AF65-F5344CB8AC3E}">
        <p14:creationId xmlns:p14="http://schemas.microsoft.com/office/powerpoint/2010/main" val="283974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2A4976-2491-653C-A3C0-2A5BF64FB4A2}"/>
              </a:ext>
            </a:extLst>
          </p:cNvPr>
          <p:cNvSpPr/>
          <p:nvPr/>
        </p:nvSpPr>
        <p:spPr>
          <a:xfrm>
            <a:off x="740368" y="598495"/>
            <a:ext cx="6164544" cy="2896330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FAB1B8-2021-F896-352D-46CC53131D36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>
            <a:off x="3822640" y="2046660"/>
            <a:ext cx="0" cy="1448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06A6EC-EDEB-222A-155E-92D23E3CDD90}"/>
              </a:ext>
            </a:extLst>
          </p:cNvPr>
          <p:cNvSpPr txBox="1"/>
          <p:nvPr/>
        </p:nvSpPr>
        <p:spPr>
          <a:xfrm>
            <a:off x="3784042" y="1757258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247A6-214A-3B8A-BEDD-66A2B3F5102F}"/>
              </a:ext>
            </a:extLst>
          </p:cNvPr>
          <p:cNvSpPr txBox="1"/>
          <p:nvPr/>
        </p:nvSpPr>
        <p:spPr>
          <a:xfrm>
            <a:off x="6943510" y="3253632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4B9F8-2614-1E28-4EA9-789AE7F50883}"/>
              </a:ext>
            </a:extLst>
          </p:cNvPr>
          <p:cNvSpPr txBox="1"/>
          <p:nvPr/>
        </p:nvSpPr>
        <p:spPr>
          <a:xfrm>
            <a:off x="3784042" y="3438298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83D6E-40C9-6587-3FCF-C16AD81144D1}"/>
              </a:ext>
            </a:extLst>
          </p:cNvPr>
          <p:cNvSpPr txBox="1"/>
          <p:nvPr/>
        </p:nvSpPr>
        <p:spPr>
          <a:xfrm>
            <a:off x="699097" y="3438298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035F-2F12-1CC7-C9FB-3006E7A3D1A4}"/>
              </a:ext>
            </a:extLst>
          </p:cNvPr>
          <p:cNvSpPr txBox="1"/>
          <p:nvPr/>
        </p:nvSpPr>
        <p:spPr>
          <a:xfrm>
            <a:off x="699097" y="245388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19D2689A-5ED6-5740-AD18-32308935947F}"/>
              </a:ext>
            </a:extLst>
          </p:cNvPr>
          <p:cNvSpPr/>
          <p:nvPr/>
        </p:nvSpPr>
        <p:spPr>
          <a:xfrm rot="5400000">
            <a:off x="3807154" y="1150099"/>
            <a:ext cx="69555" cy="6203128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31420-FC7A-59C4-0798-88F5C75EF537}"/>
              </a:ext>
            </a:extLst>
          </p:cNvPr>
          <p:cNvSpPr txBox="1"/>
          <p:nvPr/>
        </p:nvSpPr>
        <p:spPr>
          <a:xfrm>
            <a:off x="5188334" y="3738077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349E8-5668-2BD2-C154-001A16C71DA8}"/>
              </a:ext>
            </a:extLst>
          </p:cNvPr>
          <p:cNvSpPr txBox="1"/>
          <p:nvPr/>
        </p:nvSpPr>
        <p:spPr>
          <a:xfrm>
            <a:off x="3685788" y="4365992"/>
            <a:ext cx="3122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C303B1-332F-3DA0-3B1C-B4BA6EB3768F}"/>
              </a:ext>
            </a:extLst>
          </p:cNvPr>
          <p:cNvCxnSpPr/>
          <p:nvPr/>
        </p:nvCxnSpPr>
        <p:spPr>
          <a:xfrm flipV="1">
            <a:off x="740367" y="3494825"/>
            <a:ext cx="0" cy="6476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96CE8-D0FC-B7B4-8911-6059A46C0113}"/>
              </a:ext>
            </a:extLst>
          </p:cNvPr>
          <p:cNvCxnSpPr/>
          <p:nvPr/>
        </p:nvCxnSpPr>
        <p:spPr>
          <a:xfrm flipV="1">
            <a:off x="6958808" y="3534019"/>
            <a:ext cx="0" cy="6476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6DFDAC89-4348-058D-8A76-4526A8ABDA68}"/>
              </a:ext>
            </a:extLst>
          </p:cNvPr>
          <p:cNvSpPr/>
          <p:nvPr/>
        </p:nvSpPr>
        <p:spPr>
          <a:xfrm rot="5400000">
            <a:off x="5336917" y="2177649"/>
            <a:ext cx="92301" cy="3120856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F010522F-F6F9-DC2A-92E4-5058389C603E}"/>
              </a:ext>
            </a:extLst>
          </p:cNvPr>
          <p:cNvSpPr/>
          <p:nvPr/>
        </p:nvSpPr>
        <p:spPr>
          <a:xfrm rot="10800000">
            <a:off x="581891" y="598495"/>
            <a:ext cx="78607" cy="2896330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CC7AFD8-E0F9-4E67-D79A-36523624C46E}"/>
              </a:ext>
            </a:extLst>
          </p:cNvPr>
          <p:cNvSpPr/>
          <p:nvPr/>
        </p:nvSpPr>
        <p:spPr>
          <a:xfrm rot="10800000">
            <a:off x="3707997" y="2074923"/>
            <a:ext cx="55409" cy="1391638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B6A757-AA19-5F8C-93A1-F82B2C0C0D88}"/>
              </a:ext>
            </a:extLst>
          </p:cNvPr>
          <p:cNvSpPr txBox="1"/>
          <p:nvPr/>
        </p:nvSpPr>
        <p:spPr>
          <a:xfrm>
            <a:off x="3283528" y="2586076"/>
            <a:ext cx="424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D9743-9AE4-87B9-E1A7-A7E9CDD16B22}"/>
              </a:ext>
            </a:extLst>
          </p:cNvPr>
          <p:cNvSpPr txBox="1"/>
          <p:nvPr/>
        </p:nvSpPr>
        <p:spPr>
          <a:xfrm>
            <a:off x="274629" y="1955861"/>
            <a:ext cx="424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96F84-A19D-8C10-EA3A-451E403E5FC9}"/>
                  </a:ext>
                </a:extLst>
              </p:cNvPr>
              <p:cNvSpPr txBox="1"/>
              <p:nvPr/>
            </p:nvSpPr>
            <p:spPr>
              <a:xfrm>
                <a:off x="5860473" y="259642"/>
                <a:ext cx="98078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𝐵𝐶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𝐷𝐸</m:t>
                          </m:r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𝐴𝐷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796F84-A19D-8C10-EA3A-451E403E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73" y="259642"/>
                <a:ext cx="980781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507701A-BA5B-0E05-4986-0ED62E89E58A}"/>
              </a:ext>
            </a:extLst>
          </p:cNvPr>
          <p:cNvSpPr/>
          <p:nvPr/>
        </p:nvSpPr>
        <p:spPr>
          <a:xfrm rot="5400000">
            <a:off x="5994717" y="665054"/>
            <a:ext cx="110204" cy="378693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999F2C1-3B9D-5755-7CEA-7679231D5671}"/>
              </a:ext>
            </a:extLst>
          </p:cNvPr>
          <p:cNvSpPr/>
          <p:nvPr/>
        </p:nvSpPr>
        <p:spPr>
          <a:xfrm rot="5400000">
            <a:off x="6596805" y="665054"/>
            <a:ext cx="110204" cy="378693"/>
          </a:xfrm>
          <a:prstGeom prst="rightBracke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818D0-BF49-0B8C-D4BF-799A20DAB0B9}"/>
              </a:ext>
            </a:extLst>
          </p:cNvPr>
          <p:cNvSpPr txBox="1"/>
          <p:nvPr/>
        </p:nvSpPr>
        <p:spPr>
          <a:xfrm>
            <a:off x="5698547" y="88502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CA9F1-EDA0-B2EB-BB50-AF50EA7ADEF6}"/>
              </a:ext>
            </a:extLst>
          </p:cNvPr>
          <p:cNvSpPr txBox="1"/>
          <p:nvPr/>
        </p:nvSpPr>
        <p:spPr>
          <a:xfrm>
            <a:off x="6316719" y="8850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40E89-61FC-5160-DC8B-AB80C112602E}"/>
              </a:ext>
            </a:extLst>
          </p:cNvPr>
          <p:cNvSpPr txBox="1"/>
          <p:nvPr/>
        </p:nvSpPr>
        <p:spPr>
          <a:xfrm>
            <a:off x="7082032" y="195778"/>
            <a:ext cx="46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ratio between the bases and sides of similar triangles is always the same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F723F8-26EE-25B0-E870-CF3AF0F4DB92}"/>
                  </a:ext>
                </a:extLst>
              </p:cNvPr>
              <p:cNvSpPr txBox="1"/>
              <p:nvPr/>
            </p:nvSpPr>
            <p:spPr>
              <a:xfrm>
                <a:off x="7329380" y="1419400"/>
                <a:ext cx="1370119" cy="1072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36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F723F8-26EE-25B0-E870-CF3AF0F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80" y="1419400"/>
                <a:ext cx="1370119" cy="1072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F3862-29D4-3E94-EE30-7609DFEB852F}"/>
                  </a:ext>
                </a:extLst>
              </p:cNvPr>
              <p:cNvSpPr txBox="1"/>
              <p:nvPr/>
            </p:nvSpPr>
            <p:spPr>
              <a:xfrm>
                <a:off x="9564580" y="1405463"/>
                <a:ext cx="1370119" cy="1072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36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F3862-29D4-3E94-EE30-7609DFEB8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80" y="1405463"/>
                <a:ext cx="1370119" cy="1072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6CE47B-AE9E-3382-659A-B6564D1D4E7E}"/>
              </a:ext>
            </a:extLst>
          </p:cNvPr>
          <p:cNvSpPr/>
          <p:nvPr/>
        </p:nvSpPr>
        <p:spPr>
          <a:xfrm>
            <a:off x="8908473" y="1884218"/>
            <a:ext cx="420254" cy="190705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B25AFD-DA9A-B80A-1092-9E1423AF4251}"/>
              </a:ext>
            </a:extLst>
          </p:cNvPr>
          <p:cNvCxnSpPr>
            <a:cxnSpLocks/>
          </p:cNvCxnSpPr>
          <p:nvPr/>
        </p:nvCxnSpPr>
        <p:spPr>
          <a:xfrm>
            <a:off x="10021455" y="1757258"/>
            <a:ext cx="581890" cy="630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C146-ADA5-BB55-08B7-0F5C3732CDF8}"/>
              </a:ext>
            </a:extLst>
          </p:cNvPr>
          <p:cNvCxnSpPr>
            <a:cxnSpLocks/>
          </p:cNvCxnSpPr>
          <p:nvPr/>
        </p:nvCxnSpPr>
        <p:spPr>
          <a:xfrm flipV="1">
            <a:off x="10021455" y="1657927"/>
            <a:ext cx="581890" cy="667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2E002B-B97A-7BD7-6B08-E39B64117412}"/>
                  </a:ext>
                </a:extLst>
              </p:cNvPr>
              <p:cNvSpPr txBox="1"/>
              <p:nvPr/>
            </p:nvSpPr>
            <p:spPr>
              <a:xfrm>
                <a:off x="7455928" y="3107615"/>
                <a:ext cx="1629357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2E002B-B97A-7BD7-6B08-E39B64117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28" y="3107615"/>
                <a:ext cx="1629357" cy="1037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row: Right 41">
            <a:extLst>
              <a:ext uri="{FF2B5EF4-FFF2-40B4-BE49-F238E27FC236}">
                <a16:creationId xmlns:a16="http://schemas.microsoft.com/office/drawing/2014/main" id="{84F54E52-287E-FFFB-6FF6-9C7E8CCD40D2}"/>
              </a:ext>
            </a:extLst>
          </p:cNvPr>
          <p:cNvSpPr/>
          <p:nvPr/>
        </p:nvSpPr>
        <p:spPr>
          <a:xfrm>
            <a:off x="9279214" y="3559576"/>
            <a:ext cx="420254" cy="190705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F73645-AA4A-378F-AB88-EDB15A37FE34}"/>
                  </a:ext>
                </a:extLst>
              </p:cNvPr>
              <p:cNvSpPr txBox="1"/>
              <p:nvPr/>
            </p:nvSpPr>
            <p:spPr>
              <a:xfrm>
                <a:off x="9970956" y="3105909"/>
                <a:ext cx="1374479" cy="945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F73645-AA4A-378F-AB88-EDB15A37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956" y="3105909"/>
                <a:ext cx="1374479" cy="945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CE250F-F8E2-3694-02B2-251293AD3D92}"/>
              </a:ext>
            </a:extLst>
          </p:cNvPr>
          <p:cNvSpPr/>
          <p:nvPr/>
        </p:nvSpPr>
        <p:spPr>
          <a:xfrm>
            <a:off x="9928962" y="3043724"/>
            <a:ext cx="1560916" cy="113797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5D9FC7-02C7-ED01-7844-A51ACEC5E56F}"/>
              </a:ext>
            </a:extLst>
          </p:cNvPr>
          <p:cNvSpPr txBox="1"/>
          <p:nvPr/>
        </p:nvSpPr>
        <p:spPr>
          <a:xfrm>
            <a:off x="400530" y="4828353"/>
            <a:ext cx="553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has an important implication. Consider a large 'Z' in the equation X' = X / Z . </a:t>
            </a:r>
            <a:br>
              <a:rPr lang="en-US" dirty="0"/>
            </a:br>
            <a:r>
              <a:rPr lang="en-US" dirty="0"/>
              <a:t>This means that for a larger Z, the resulting X' will be smaller. </a:t>
            </a:r>
            <a:br>
              <a:rPr lang="en-US" dirty="0"/>
            </a:br>
            <a:r>
              <a:rPr lang="en-US" dirty="0"/>
              <a:t>In a 3D scenario, this translates into objects that are farther away will appear smaller. The exact effect desired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873D6-0B09-643C-033C-8D8521A2D0B0}"/>
              </a:ext>
            </a:extLst>
          </p:cNvPr>
          <p:cNvSpPr txBox="1"/>
          <p:nvPr/>
        </p:nvSpPr>
        <p:spPr>
          <a:xfrm>
            <a:off x="6253222" y="4825173"/>
            <a:ext cx="553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same idea applies to the 'Y' axis.</a:t>
            </a:r>
          </a:p>
          <a:p>
            <a:endParaRPr lang="en-US" dirty="0"/>
          </a:p>
          <a:p>
            <a:r>
              <a:rPr lang="en-US" dirty="0"/>
              <a:t>Therefore:</a:t>
            </a:r>
          </a:p>
          <a:p>
            <a:r>
              <a:rPr lang="en-US" dirty="0"/>
              <a:t>X' = X/Z</a:t>
            </a:r>
          </a:p>
          <a:p>
            <a:endParaRPr lang="en-US" dirty="0"/>
          </a:p>
          <a:p>
            <a:r>
              <a:rPr lang="en-US" dirty="0"/>
              <a:t>Y' = Y/Z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F3C707-6E65-A03D-AB67-99E5589CF8FF}"/>
              </a:ext>
            </a:extLst>
          </p:cNvPr>
          <p:cNvCxnSpPr>
            <a:cxnSpLocks/>
          </p:cNvCxnSpPr>
          <p:nvPr/>
        </p:nvCxnSpPr>
        <p:spPr>
          <a:xfrm>
            <a:off x="6033735" y="4877606"/>
            <a:ext cx="16084" cy="16571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Costa</dc:creator>
  <cp:lastModifiedBy>Paulo Costa</cp:lastModifiedBy>
  <cp:revision>1</cp:revision>
  <dcterms:created xsi:type="dcterms:W3CDTF">2023-06-05T03:11:16Z</dcterms:created>
  <dcterms:modified xsi:type="dcterms:W3CDTF">2023-06-05T04:01:06Z</dcterms:modified>
</cp:coreProperties>
</file>