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71a3da25_0_2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671a3da25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71a3da2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71a3da2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71a3da2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71a3da2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671a3da2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671a3da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671a3da2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671a3da2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671a3da2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671a3da2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71a3da2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671a3da2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71a3d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71a3d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71a3da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71a3da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71a3da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71a3da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71a3da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71a3da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71a3da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71a3da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71a3da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71a3da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71a3da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71a3da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3495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34950" lvl="1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34950" lvl="2" marL="685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34950" lvl="3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34950" lvl="4" marL="1143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34950" lvl="5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34950" lvl="6" marL="1600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34950" lvl="8" marL="2057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895350" y="1700213"/>
            <a:ext cx="73581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95350" y="862013"/>
            <a:ext cx="73581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95350" y="2652713"/>
            <a:ext cx="73581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>
            <p:ph idx="2" type="pic"/>
          </p:nvPr>
        </p:nvSpPr>
        <p:spPr>
          <a:xfrm>
            <a:off x="1100138" y="334389"/>
            <a:ext cx="69534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3495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34950" lvl="1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34950" lvl="2" marL="685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34950" lvl="3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34950" lvl="4" marL="1143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34950" lvl="5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34950" lvl="6" marL="1600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34950" lvl="8" marL="2057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type="title"/>
          </p:nvPr>
        </p:nvSpPr>
        <p:spPr>
          <a:xfrm>
            <a:off x="895350" y="3543300"/>
            <a:ext cx="73581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895350" y="4319588"/>
            <a:ext cx="73581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>
            <p:ph idx="2" type="pic"/>
          </p:nvPr>
        </p:nvSpPr>
        <p:spPr>
          <a:xfrm>
            <a:off x="4686300" y="400611"/>
            <a:ext cx="38337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3495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34950" lvl="1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34950" lvl="2" marL="685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34950" lvl="3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34950" lvl="4" marL="1143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34950" lvl="5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34950" lvl="6" marL="1600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34950" lvl="8" marL="2057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type="title"/>
          </p:nvPr>
        </p:nvSpPr>
        <p:spPr>
          <a:xfrm>
            <a:off x="671513" y="400050"/>
            <a:ext cx="37530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671513" y="2638425"/>
            <a:ext cx="37530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71513" y="214313"/>
            <a:ext cx="78057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671513" y="214313"/>
            <a:ext cx="78057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71513" y="1366838"/>
            <a:ext cx="78057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>
            <p:ph idx="2" type="pic"/>
          </p:nvPr>
        </p:nvSpPr>
        <p:spPr>
          <a:xfrm>
            <a:off x="4724400" y="1365732"/>
            <a:ext cx="3753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3495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34950" lvl="1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34950" lvl="2" marL="685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34950" lvl="3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34950" lvl="4" marL="1143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34950" lvl="5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34950" lvl="6" marL="1600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34950" lvl="8" marL="2057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671513" y="214313"/>
            <a:ext cx="78057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71513" y="1366838"/>
            <a:ext cx="37530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71513" y="671513"/>
            <a:ext cx="78057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>
            <p:ph idx="2" type="pic"/>
          </p:nvPr>
        </p:nvSpPr>
        <p:spPr>
          <a:xfrm>
            <a:off x="4686300" y="2686050"/>
            <a:ext cx="381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3495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34950" lvl="1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34950" lvl="2" marL="685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34950" lvl="3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34950" lvl="4" marL="1143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34950" lvl="5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34950" lvl="6" marL="1600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34950" lvl="8" marL="2057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3"/>
          <p:cNvSpPr/>
          <p:nvPr>
            <p:ph idx="3" type="pic"/>
          </p:nvPr>
        </p:nvSpPr>
        <p:spPr>
          <a:xfrm>
            <a:off x="4686300" y="400050"/>
            <a:ext cx="381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3495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34950" lvl="1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34950" lvl="2" marL="685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34950" lvl="3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34950" lvl="4" marL="1143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34950" lvl="5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34950" lvl="6" marL="1600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34950" lvl="8" marL="2057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23"/>
          <p:cNvSpPr/>
          <p:nvPr>
            <p:ph idx="4" type="pic"/>
          </p:nvPr>
        </p:nvSpPr>
        <p:spPr>
          <a:xfrm>
            <a:off x="638175" y="401894"/>
            <a:ext cx="381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3495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34950" lvl="1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34950" lvl="2" marL="685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34950" lvl="3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34950" lvl="4" marL="1143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34950" lvl="5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34950" lvl="6" marL="1600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34950" lvl="8" marL="2057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895350" y="3357563"/>
            <a:ext cx="7358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1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895350" y="2252663"/>
            <a:ext cx="7358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  <a:defRPr b="0" i="0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1513" y="214313"/>
            <a:ext cx="78057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71513" y="1366838"/>
            <a:ext cx="78057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3220" y="4876800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E2F2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057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35"/>
          <p:cNvCxnSpPr/>
          <p:nvPr/>
        </p:nvCxnSpPr>
        <p:spPr>
          <a:xfrm>
            <a:off x="2546850" y="1605100"/>
            <a:ext cx="1295100" cy="5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35"/>
          <p:cNvSpPr/>
          <p:nvPr/>
        </p:nvSpPr>
        <p:spPr>
          <a:xfrm>
            <a:off x="2965975" y="1650075"/>
            <a:ext cx="342300" cy="3423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9" name="Google Shape;179;p35"/>
          <p:cNvSpPr txBox="1"/>
          <p:nvPr/>
        </p:nvSpPr>
        <p:spPr>
          <a:xfrm rot="2700000">
            <a:off x="3015720" y="1627624"/>
            <a:ext cx="342381" cy="342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5"/>
          <p:cNvSpPr/>
          <p:nvPr/>
        </p:nvSpPr>
        <p:spPr>
          <a:xfrm>
            <a:off x="3841950" y="1841700"/>
            <a:ext cx="1460100" cy="1460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35"/>
          <p:cNvCxnSpPr/>
          <p:nvPr/>
        </p:nvCxnSpPr>
        <p:spPr>
          <a:xfrm>
            <a:off x="5302050" y="2571750"/>
            <a:ext cx="112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5"/>
          <p:cNvCxnSpPr/>
          <p:nvPr/>
        </p:nvCxnSpPr>
        <p:spPr>
          <a:xfrm flipH="1" rot="10800000">
            <a:off x="2546850" y="2837775"/>
            <a:ext cx="1295100" cy="5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5"/>
          <p:cNvSpPr/>
          <p:nvPr/>
        </p:nvSpPr>
        <p:spPr>
          <a:xfrm>
            <a:off x="2178700" y="1051100"/>
            <a:ext cx="501600" cy="50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184" name="Google Shape;184;p35"/>
          <p:cNvSpPr/>
          <p:nvPr/>
        </p:nvSpPr>
        <p:spPr>
          <a:xfrm>
            <a:off x="2143925" y="2882475"/>
            <a:ext cx="501600" cy="50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185" name="Google Shape;185;p35"/>
          <p:cNvSpPr/>
          <p:nvPr/>
        </p:nvSpPr>
        <p:spPr>
          <a:xfrm>
            <a:off x="2965975" y="2945475"/>
            <a:ext cx="342300" cy="3423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6" name="Google Shape;186;p35"/>
          <p:cNvSpPr txBox="1"/>
          <p:nvPr/>
        </p:nvSpPr>
        <p:spPr>
          <a:xfrm rot="2700000">
            <a:off x="3015720" y="2906719"/>
            <a:ext cx="342381" cy="342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4108975" y="2412075"/>
            <a:ext cx="342300" cy="342300"/>
          </a:xfrm>
          <a:prstGeom prst="rect">
            <a:avLst/>
          </a:prstGeom>
          <a:solidFill>
            <a:srgbClr val="1DD1A1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4121326" y="2350842"/>
            <a:ext cx="342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4696114" y="2412075"/>
            <a:ext cx="342300" cy="342300"/>
          </a:xfrm>
          <a:prstGeom prst="rect">
            <a:avLst/>
          </a:prstGeom>
          <a:solidFill>
            <a:srgbClr val="54A0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4708466" y="2373303"/>
            <a:ext cx="342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𝑓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5683900" y="2041700"/>
            <a:ext cx="605100" cy="605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192" name="Google Shape;192;p35"/>
          <p:cNvSpPr/>
          <p:nvPr/>
        </p:nvSpPr>
        <p:spPr>
          <a:xfrm>
            <a:off x="3214550" y="1188525"/>
            <a:ext cx="605100" cy="605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193" name="Google Shape;193;p35"/>
          <p:cNvSpPr/>
          <p:nvPr/>
        </p:nvSpPr>
        <p:spPr>
          <a:xfrm>
            <a:off x="3236850" y="3115325"/>
            <a:ext cx="605100" cy="605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194" name="Google Shape;194;p35"/>
          <p:cNvSpPr/>
          <p:nvPr/>
        </p:nvSpPr>
        <p:spPr>
          <a:xfrm>
            <a:off x="3977575" y="1188525"/>
            <a:ext cx="605100" cy="605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" sz="1800"/>
              <a:t>1</a:t>
            </a:r>
            <a:endParaRPr baseline="-25000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6"/>
          <p:cNvCxnSpPr/>
          <p:nvPr/>
        </p:nvCxnSpPr>
        <p:spPr>
          <a:xfrm>
            <a:off x="2190526" y="645224"/>
            <a:ext cx="11142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6"/>
          <p:cNvSpPr/>
          <p:nvPr/>
        </p:nvSpPr>
        <p:spPr>
          <a:xfrm>
            <a:off x="3304632" y="848757"/>
            <a:ext cx="1256100" cy="125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36"/>
          <p:cNvCxnSpPr/>
          <p:nvPr/>
        </p:nvCxnSpPr>
        <p:spPr>
          <a:xfrm flipH="1" rot="10800000">
            <a:off x="2190526" y="1705477"/>
            <a:ext cx="11142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6"/>
          <p:cNvSpPr/>
          <p:nvPr/>
        </p:nvSpPr>
        <p:spPr>
          <a:xfrm>
            <a:off x="1414976" y="365300"/>
            <a:ext cx="520500" cy="520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203" name="Google Shape;203;p36"/>
          <p:cNvSpPr/>
          <p:nvPr/>
        </p:nvSpPr>
        <p:spPr>
          <a:xfrm>
            <a:off x="1404375" y="1875175"/>
            <a:ext cx="520500" cy="520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2</a:t>
            </a:r>
            <a:endParaRPr baseline="-25000" sz="1800"/>
          </a:p>
        </p:txBody>
      </p:sp>
      <p:cxnSp>
        <p:nvCxnSpPr>
          <p:cNvPr id="204" name="Google Shape;204;p36"/>
          <p:cNvCxnSpPr/>
          <p:nvPr/>
        </p:nvCxnSpPr>
        <p:spPr>
          <a:xfrm>
            <a:off x="4681458" y="1759584"/>
            <a:ext cx="11142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6"/>
          <p:cNvSpPr/>
          <p:nvPr/>
        </p:nvSpPr>
        <p:spPr>
          <a:xfrm>
            <a:off x="5795565" y="1963118"/>
            <a:ext cx="1256100" cy="125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6"/>
          <p:cNvCxnSpPr/>
          <p:nvPr/>
        </p:nvCxnSpPr>
        <p:spPr>
          <a:xfrm>
            <a:off x="7051612" y="2591139"/>
            <a:ext cx="96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6"/>
          <p:cNvCxnSpPr/>
          <p:nvPr/>
        </p:nvCxnSpPr>
        <p:spPr>
          <a:xfrm flipH="1" rot="10800000">
            <a:off x="4681458" y="2819837"/>
            <a:ext cx="11142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6"/>
          <p:cNvSpPr/>
          <p:nvPr/>
        </p:nvSpPr>
        <p:spPr>
          <a:xfrm>
            <a:off x="4626949" y="1078251"/>
            <a:ext cx="636300" cy="63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209" name="Google Shape;209;p36"/>
          <p:cNvSpPr/>
          <p:nvPr/>
        </p:nvSpPr>
        <p:spPr>
          <a:xfrm>
            <a:off x="4662600" y="3251750"/>
            <a:ext cx="636300" cy="636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210" name="Google Shape;210;p36"/>
          <p:cNvSpPr/>
          <p:nvPr/>
        </p:nvSpPr>
        <p:spPr>
          <a:xfrm>
            <a:off x="7249001" y="2004077"/>
            <a:ext cx="636300" cy="63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lang="en" sz="1800"/>
              <a:t>1</a:t>
            </a:r>
            <a:endParaRPr baseline="-25000" sz="1800"/>
          </a:p>
        </p:txBody>
      </p:sp>
      <p:cxnSp>
        <p:nvCxnSpPr>
          <p:cNvPr id="211" name="Google Shape;211;p36"/>
          <p:cNvCxnSpPr/>
          <p:nvPr/>
        </p:nvCxnSpPr>
        <p:spPr>
          <a:xfrm>
            <a:off x="2190526" y="2873945"/>
            <a:ext cx="11142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6"/>
          <p:cNvSpPr/>
          <p:nvPr/>
        </p:nvSpPr>
        <p:spPr>
          <a:xfrm>
            <a:off x="3304632" y="3077479"/>
            <a:ext cx="1256100" cy="1256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6"/>
          <p:cNvCxnSpPr/>
          <p:nvPr/>
        </p:nvCxnSpPr>
        <p:spPr>
          <a:xfrm flipH="1" rot="10800000">
            <a:off x="2190526" y="3934198"/>
            <a:ext cx="1114200" cy="47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6"/>
          <p:cNvSpPr/>
          <p:nvPr/>
        </p:nvSpPr>
        <p:spPr>
          <a:xfrm>
            <a:off x="1414976" y="2594026"/>
            <a:ext cx="520500" cy="520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215" name="Google Shape;215;p36"/>
          <p:cNvSpPr/>
          <p:nvPr/>
        </p:nvSpPr>
        <p:spPr>
          <a:xfrm>
            <a:off x="1450599" y="4169450"/>
            <a:ext cx="520500" cy="520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2</a:t>
            </a:r>
            <a:endParaRPr baseline="-25000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37"/>
          <p:cNvCxnSpPr/>
          <p:nvPr/>
        </p:nvCxnSpPr>
        <p:spPr>
          <a:xfrm>
            <a:off x="1749268" y="500647"/>
            <a:ext cx="1258200" cy="53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7"/>
          <p:cNvSpPr/>
          <p:nvPr/>
        </p:nvSpPr>
        <p:spPr>
          <a:xfrm>
            <a:off x="2156447" y="544340"/>
            <a:ext cx="332400" cy="3324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2" name="Google Shape;222;p37"/>
          <p:cNvSpPr txBox="1"/>
          <p:nvPr/>
        </p:nvSpPr>
        <p:spPr>
          <a:xfrm rot="2700000">
            <a:off x="2204774" y="522529"/>
            <a:ext cx="332623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3007455" y="730504"/>
            <a:ext cx="1418400" cy="1418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7"/>
          <p:cNvCxnSpPr/>
          <p:nvPr/>
        </p:nvCxnSpPr>
        <p:spPr>
          <a:xfrm flipH="1" rot="10800000">
            <a:off x="1749268" y="1698226"/>
            <a:ext cx="1258200" cy="53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7"/>
          <p:cNvSpPr/>
          <p:nvPr/>
        </p:nvSpPr>
        <p:spPr>
          <a:xfrm>
            <a:off x="873413" y="184520"/>
            <a:ext cx="487200" cy="487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226" name="Google Shape;226;p37"/>
          <p:cNvSpPr/>
          <p:nvPr/>
        </p:nvSpPr>
        <p:spPr>
          <a:xfrm>
            <a:off x="861450" y="1889677"/>
            <a:ext cx="487200" cy="487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227" name="Google Shape;227;p37"/>
          <p:cNvSpPr/>
          <p:nvPr/>
        </p:nvSpPr>
        <p:spPr>
          <a:xfrm>
            <a:off x="2156447" y="1802825"/>
            <a:ext cx="332400" cy="3324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8" name="Google Shape;228;p37"/>
          <p:cNvSpPr txBox="1"/>
          <p:nvPr/>
        </p:nvSpPr>
        <p:spPr>
          <a:xfrm rot="2700000">
            <a:off x="2204774" y="1765173"/>
            <a:ext cx="332623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3266869" y="1284625"/>
            <a:ext cx="332400" cy="332400"/>
          </a:xfrm>
          <a:prstGeom prst="rect">
            <a:avLst/>
          </a:prstGeom>
          <a:solidFill>
            <a:srgbClr val="1DD1A1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3278868" y="1225137"/>
            <a:ext cx="33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3837274" y="1284625"/>
            <a:ext cx="332400" cy="332400"/>
          </a:xfrm>
          <a:prstGeom prst="rect">
            <a:avLst/>
          </a:prstGeom>
          <a:solidFill>
            <a:srgbClr val="54A0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3849273" y="1246958"/>
            <a:ext cx="33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𝑓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3" name="Google Shape;233;p37"/>
          <p:cNvCxnSpPr/>
          <p:nvPr/>
        </p:nvCxnSpPr>
        <p:spPr>
          <a:xfrm>
            <a:off x="4562338" y="1759131"/>
            <a:ext cx="1258200" cy="53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7"/>
          <p:cNvSpPr/>
          <p:nvPr/>
        </p:nvSpPr>
        <p:spPr>
          <a:xfrm>
            <a:off x="4969517" y="1802825"/>
            <a:ext cx="332400" cy="3324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5" name="Google Shape;235;p37"/>
          <p:cNvSpPr txBox="1"/>
          <p:nvPr/>
        </p:nvSpPr>
        <p:spPr>
          <a:xfrm rot="2700000">
            <a:off x="5017844" y="1781013"/>
            <a:ext cx="332623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5820525" y="1988989"/>
            <a:ext cx="1418400" cy="1418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7"/>
          <p:cNvCxnSpPr/>
          <p:nvPr/>
        </p:nvCxnSpPr>
        <p:spPr>
          <a:xfrm>
            <a:off x="7239010" y="2698234"/>
            <a:ext cx="1089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7"/>
          <p:cNvCxnSpPr/>
          <p:nvPr/>
        </p:nvCxnSpPr>
        <p:spPr>
          <a:xfrm flipH="1" rot="10800000">
            <a:off x="4562338" y="2956710"/>
            <a:ext cx="1258200" cy="53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7"/>
          <p:cNvSpPr/>
          <p:nvPr/>
        </p:nvSpPr>
        <p:spPr>
          <a:xfrm>
            <a:off x="4500793" y="1080124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240" name="Google Shape;240;p37"/>
          <p:cNvSpPr/>
          <p:nvPr/>
        </p:nvSpPr>
        <p:spPr>
          <a:xfrm>
            <a:off x="4541051" y="3444275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241" name="Google Shape;241;p37"/>
          <p:cNvSpPr/>
          <p:nvPr/>
        </p:nvSpPr>
        <p:spPr>
          <a:xfrm>
            <a:off x="4969517" y="3061309"/>
            <a:ext cx="332400" cy="3324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2" name="Google Shape;242;p37"/>
          <p:cNvSpPr txBox="1"/>
          <p:nvPr/>
        </p:nvSpPr>
        <p:spPr>
          <a:xfrm rot="2700000">
            <a:off x="5017844" y="3023657"/>
            <a:ext cx="332623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6079939" y="2543109"/>
            <a:ext cx="332400" cy="332400"/>
          </a:xfrm>
          <a:prstGeom prst="rect">
            <a:avLst/>
          </a:prstGeom>
          <a:solidFill>
            <a:srgbClr val="1DD1A1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6091939" y="2483621"/>
            <a:ext cx="33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6650344" y="2543109"/>
            <a:ext cx="332400" cy="332400"/>
          </a:xfrm>
          <a:prstGeom prst="rect">
            <a:avLst/>
          </a:prstGeom>
          <a:solidFill>
            <a:srgbClr val="54A0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6662343" y="2505442"/>
            <a:ext cx="33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𝑓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7569775" y="2143101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lang="en" sz="1800"/>
              <a:t>1</a:t>
            </a:r>
            <a:endParaRPr baseline="-25000" sz="1800"/>
          </a:p>
        </p:txBody>
      </p:sp>
      <p:cxnSp>
        <p:nvCxnSpPr>
          <p:cNvPr id="248" name="Google Shape;248;p37"/>
          <p:cNvCxnSpPr/>
          <p:nvPr/>
        </p:nvCxnSpPr>
        <p:spPr>
          <a:xfrm>
            <a:off x="1749268" y="3017615"/>
            <a:ext cx="1258200" cy="53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7"/>
          <p:cNvSpPr/>
          <p:nvPr/>
        </p:nvSpPr>
        <p:spPr>
          <a:xfrm>
            <a:off x="2156447" y="3061309"/>
            <a:ext cx="332400" cy="3324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0" name="Google Shape;250;p37"/>
          <p:cNvSpPr txBox="1"/>
          <p:nvPr/>
        </p:nvSpPr>
        <p:spPr>
          <a:xfrm rot="2700000">
            <a:off x="2204774" y="3039498"/>
            <a:ext cx="332623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3007455" y="3247473"/>
            <a:ext cx="1418400" cy="14184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7"/>
          <p:cNvCxnSpPr/>
          <p:nvPr/>
        </p:nvCxnSpPr>
        <p:spPr>
          <a:xfrm flipH="1" rot="10800000">
            <a:off x="1749268" y="4215194"/>
            <a:ext cx="1258200" cy="53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7"/>
          <p:cNvSpPr/>
          <p:nvPr/>
        </p:nvSpPr>
        <p:spPr>
          <a:xfrm>
            <a:off x="873413" y="2701489"/>
            <a:ext cx="487200" cy="487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254" name="Google Shape;254;p37"/>
          <p:cNvSpPr/>
          <p:nvPr/>
        </p:nvSpPr>
        <p:spPr>
          <a:xfrm>
            <a:off x="913658" y="4480674"/>
            <a:ext cx="487200" cy="487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255" name="Google Shape;255;p37"/>
          <p:cNvSpPr/>
          <p:nvPr/>
        </p:nvSpPr>
        <p:spPr>
          <a:xfrm>
            <a:off x="2156447" y="4319793"/>
            <a:ext cx="332400" cy="3324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6" name="Google Shape;256;p37"/>
          <p:cNvSpPr txBox="1"/>
          <p:nvPr/>
        </p:nvSpPr>
        <p:spPr>
          <a:xfrm rot="2700000">
            <a:off x="2204774" y="4282142"/>
            <a:ext cx="332623" cy="332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3266869" y="3801594"/>
            <a:ext cx="332400" cy="332400"/>
          </a:xfrm>
          <a:prstGeom prst="rect">
            <a:avLst/>
          </a:prstGeom>
          <a:solidFill>
            <a:srgbClr val="1DD1A1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3278868" y="3742106"/>
            <a:ext cx="33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3837274" y="3801594"/>
            <a:ext cx="332400" cy="332400"/>
          </a:xfrm>
          <a:prstGeom prst="rect">
            <a:avLst/>
          </a:prstGeom>
          <a:solidFill>
            <a:srgbClr val="54A0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849273" y="3763926"/>
            <a:ext cx="33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𝑓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2418568" y="51474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262" name="Google Shape;262;p37"/>
          <p:cNvSpPr/>
          <p:nvPr/>
        </p:nvSpPr>
        <p:spPr>
          <a:xfrm>
            <a:off x="2418568" y="1771661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263" name="Google Shape;263;p37"/>
          <p:cNvSpPr/>
          <p:nvPr/>
        </p:nvSpPr>
        <p:spPr>
          <a:xfrm>
            <a:off x="2428708" y="2689311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800"/>
              <a:t>3</a:t>
            </a:r>
            <a:endParaRPr baseline="-25000" sz="1800"/>
          </a:p>
        </p:txBody>
      </p:sp>
      <p:sp>
        <p:nvSpPr>
          <p:cNvPr id="264" name="Google Shape;264;p37"/>
          <p:cNvSpPr/>
          <p:nvPr/>
        </p:nvSpPr>
        <p:spPr>
          <a:xfrm>
            <a:off x="2428708" y="4323086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800"/>
              <a:t>4</a:t>
            </a:r>
            <a:endParaRPr baseline="-25000" sz="1800"/>
          </a:p>
        </p:txBody>
      </p:sp>
      <p:sp>
        <p:nvSpPr>
          <p:cNvPr id="265" name="Google Shape;265;p37"/>
          <p:cNvSpPr/>
          <p:nvPr/>
        </p:nvSpPr>
        <p:spPr>
          <a:xfrm>
            <a:off x="5203958" y="1443286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800"/>
              <a:t>5</a:t>
            </a:r>
            <a:endParaRPr baseline="-25000" sz="1800"/>
          </a:p>
        </p:txBody>
      </p:sp>
      <p:sp>
        <p:nvSpPr>
          <p:cNvPr id="266" name="Google Shape;266;p37"/>
          <p:cNvSpPr/>
          <p:nvPr/>
        </p:nvSpPr>
        <p:spPr>
          <a:xfrm>
            <a:off x="5251533" y="3061311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800"/>
              <a:t>6</a:t>
            </a:r>
            <a:endParaRPr baseline="-25000" sz="1800"/>
          </a:p>
        </p:txBody>
      </p:sp>
      <p:sp>
        <p:nvSpPr>
          <p:cNvPr id="267" name="Google Shape;267;p37"/>
          <p:cNvSpPr/>
          <p:nvPr/>
        </p:nvSpPr>
        <p:spPr>
          <a:xfrm>
            <a:off x="3130968" y="184524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268" name="Google Shape;268;p37"/>
          <p:cNvSpPr/>
          <p:nvPr/>
        </p:nvSpPr>
        <p:spPr>
          <a:xfrm>
            <a:off x="3130968" y="2689299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269" name="Google Shape;269;p37"/>
          <p:cNvSpPr/>
          <p:nvPr/>
        </p:nvSpPr>
        <p:spPr>
          <a:xfrm>
            <a:off x="5907093" y="1443274"/>
            <a:ext cx="628200" cy="628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" sz="1800"/>
              <a:t>3</a:t>
            </a:r>
            <a:endParaRPr baseline="-25000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1790700" y="2320200"/>
            <a:ext cx="5562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 </a:t>
            </a:r>
            <a:r>
              <a:rPr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</a:t>
            </a:r>
            <a:r>
              <a:rPr i="1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9"/>
          <p:cNvGrpSpPr/>
          <p:nvPr/>
        </p:nvGrpSpPr>
        <p:grpSpPr>
          <a:xfrm>
            <a:off x="1581075" y="2320200"/>
            <a:ext cx="6205200" cy="503100"/>
            <a:chOff x="1790700" y="2320200"/>
            <a:chExt cx="6205200" cy="503100"/>
          </a:xfrm>
        </p:grpSpPr>
        <p:sp>
          <p:nvSpPr>
            <p:cNvPr id="280" name="Google Shape;280;p39"/>
            <p:cNvSpPr txBox="1"/>
            <p:nvPr/>
          </p:nvSpPr>
          <p:spPr>
            <a:xfrm>
              <a:off x="1790700" y="2320200"/>
              <a:ext cx="62052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MSE =             (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−  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</a:t>
              </a: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baseline="30000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30000" i="1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p39"/>
            <p:cNvSpPr txBox="1"/>
            <p:nvPr/>
          </p:nvSpPr>
          <p:spPr>
            <a:xfrm>
              <a:off x="4247742" y="2320200"/>
              <a:ext cx="8496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4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" sz="24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=1</a:t>
              </a:r>
              <a:endParaRPr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∑</a:t>
              </a:r>
              <a:endParaRPr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4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​</a:t>
              </a:r>
              <a:endParaRPr i="1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82" name="Google Shape;282;p39"/>
            <p:cNvGrpSpPr/>
            <p:nvPr/>
          </p:nvGrpSpPr>
          <p:grpSpPr>
            <a:xfrm>
              <a:off x="3797226" y="2320200"/>
              <a:ext cx="378900" cy="503100"/>
              <a:chOff x="5172136" y="483725"/>
              <a:chExt cx="378900" cy="503100"/>
            </a:xfrm>
          </p:grpSpPr>
          <p:sp>
            <p:nvSpPr>
              <p:cNvPr id="283" name="Google Shape;283;p39"/>
              <p:cNvSpPr txBox="1"/>
              <p:nvPr/>
            </p:nvSpPr>
            <p:spPr>
              <a:xfrm>
                <a:off x="5172136" y="483725"/>
                <a:ext cx="378900" cy="50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600">
                    <a:solidFill>
                      <a:srgbClr val="22222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3600">
                    <a:solidFill>
                      <a:srgbClr val="22222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i="1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84" name="Google Shape;284;p39"/>
              <p:cNvCxnSpPr>
                <a:stCxn id="283" idx="1"/>
                <a:endCxn id="283" idx="3"/>
              </p:cNvCxnSpPr>
              <p:nvPr/>
            </p:nvCxnSpPr>
            <p:spPr>
              <a:xfrm>
                <a:off x="5172136" y="735275"/>
                <a:ext cx="37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40"/>
          <p:cNvGrpSpPr/>
          <p:nvPr/>
        </p:nvGrpSpPr>
        <p:grpSpPr>
          <a:xfrm>
            <a:off x="2480138" y="2245188"/>
            <a:ext cx="4274313" cy="653123"/>
            <a:chOff x="3968050" y="2369875"/>
            <a:chExt cx="4274313" cy="653123"/>
          </a:xfrm>
        </p:grpSpPr>
        <p:sp>
          <p:nvSpPr>
            <p:cNvPr id="290" name="Google Shape;290;p40"/>
            <p:cNvSpPr txBox="1"/>
            <p:nvPr/>
          </p:nvSpPr>
          <p:spPr>
            <a:xfrm>
              <a:off x="3968050" y="2519898"/>
              <a:ext cx="9210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​∂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i="1"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1100"/>
                </a:spcBef>
                <a:spcAft>
                  <a:spcPts val="1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∂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aseline="-25000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3600"/>
            </a:p>
          </p:txBody>
        </p:sp>
        <p:sp>
          <p:nvSpPr>
            <p:cNvPr id="291" name="Google Shape;291;p40"/>
            <p:cNvSpPr txBox="1"/>
            <p:nvPr/>
          </p:nvSpPr>
          <p:spPr>
            <a:xfrm>
              <a:off x="5303400" y="2489950"/>
              <a:ext cx="11727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​∂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 </a:t>
              </a:r>
              <a:endParaRPr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∂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</a:t>
              </a:r>
              <a:endParaRPr sz="3600"/>
            </a:p>
          </p:txBody>
        </p:sp>
        <p:sp>
          <p:nvSpPr>
            <p:cNvPr id="292" name="Google Shape;292;p40"/>
            <p:cNvSpPr txBox="1"/>
            <p:nvPr/>
          </p:nvSpPr>
          <p:spPr>
            <a:xfrm>
              <a:off x="6848375" y="2489950"/>
              <a:ext cx="11727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​∂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</a:t>
              </a:r>
              <a:endParaRPr sz="3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∂</a:t>
              </a:r>
              <a:r>
                <a:rPr i="1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aseline="-25000"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sz="3600"/>
            </a:p>
          </p:txBody>
        </p:sp>
        <p:sp>
          <p:nvSpPr>
            <p:cNvPr id="293" name="Google Shape;293;p40"/>
            <p:cNvSpPr txBox="1"/>
            <p:nvPr/>
          </p:nvSpPr>
          <p:spPr>
            <a:xfrm>
              <a:off x="4860163" y="2369875"/>
              <a:ext cx="33822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r>
                <a:rPr lang="en" sz="3600"/>
                <a:t>         </a:t>
              </a:r>
              <a:r>
                <a:rPr lang="en" sz="3600">
                  <a:solidFill>
                    <a:srgbClr val="22222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</a:t>
              </a:r>
              <a:endParaRPr sz="3600"/>
            </a:p>
          </p:txBody>
        </p:sp>
        <p:cxnSp>
          <p:nvCxnSpPr>
            <p:cNvPr id="294" name="Google Shape;294;p40"/>
            <p:cNvCxnSpPr/>
            <p:nvPr/>
          </p:nvCxnSpPr>
          <p:spPr>
            <a:xfrm>
              <a:off x="4155225" y="2741500"/>
              <a:ext cx="546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40"/>
            <p:cNvCxnSpPr/>
            <p:nvPr/>
          </p:nvCxnSpPr>
          <p:spPr>
            <a:xfrm>
              <a:off x="5610512" y="2771448"/>
              <a:ext cx="546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40"/>
            <p:cNvCxnSpPr/>
            <p:nvPr/>
          </p:nvCxnSpPr>
          <p:spPr>
            <a:xfrm>
              <a:off x="7127025" y="2771448"/>
              <a:ext cx="546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 i="1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3841950" y="1841700"/>
            <a:ext cx="1460100" cy="1460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/>
          <p:nvPr/>
        </p:nvSpPr>
        <p:spPr>
          <a:xfrm>
            <a:off x="3841950" y="1841700"/>
            <a:ext cx="1460100" cy="1460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9"/>
          <p:cNvCxnSpPr>
            <a:endCxn id="119" idx="2"/>
          </p:cNvCxnSpPr>
          <p:nvPr/>
        </p:nvCxnSpPr>
        <p:spPr>
          <a:xfrm>
            <a:off x="2575350" y="2560650"/>
            <a:ext cx="12666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3841950" y="1841700"/>
            <a:ext cx="1460100" cy="1460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30"/>
          <p:cNvCxnSpPr/>
          <p:nvPr/>
        </p:nvCxnSpPr>
        <p:spPr>
          <a:xfrm>
            <a:off x="2499150" y="2560650"/>
            <a:ext cx="12666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30"/>
          <p:cNvCxnSpPr/>
          <p:nvPr/>
        </p:nvCxnSpPr>
        <p:spPr>
          <a:xfrm>
            <a:off x="5302050" y="2571750"/>
            <a:ext cx="112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/>
          <p:nvPr/>
        </p:nvSpPr>
        <p:spPr>
          <a:xfrm>
            <a:off x="3841950" y="1841700"/>
            <a:ext cx="1460100" cy="1460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31"/>
          <p:cNvCxnSpPr/>
          <p:nvPr/>
        </p:nvCxnSpPr>
        <p:spPr>
          <a:xfrm>
            <a:off x="5302050" y="2571750"/>
            <a:ext cx="112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31"/>
          <p:cNvCxnSpPr/>
          <p:nvPr/>
        </p:nvCxnSpPr>
        <p:spPr>
          <a:xfrm flipH="1" rot="10800000">
            <a:off x="2524389" y="2867723"/>
            <a:ext cx="1295100" cy="5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31"/>
          <p:cNvCxnSpPr/>
          <p:nvPr/>
        </p:nvCxnSpPr>
        <p:spPr>
          <a:xfrm>
            <a:off x="2569311" y="1627561"/>
            <a:ext cx="1295100" cy="5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/>
          <p:nvPr/>
        </p:nvSpPr>
        <p:spPr>
          <a:xfrm>
            <a:off x="3841950" y="1841700"/>
            <a:ext cx="1460100" cy="1460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32"/>
          <p:cNvCxnSpPr/>
          <p:nvPr/>
        </p:nvCxnSpPr>
        <p:spPr>
          <a:xfrm>
            <a:off x="3122041" y="973302"/>
            <a:ext cx="903900" cy="9099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32"/>
          <p:cNvCxnSpPr/>
          <p:nvPr/>
        </p:nvCxnSpPr>
        <p:spPr>
          <a:xfrm>
            <a:off x="5302050" y="2571750"/>
            <a:ext cx="112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32"/>
          <p:cNvCxnSpPr/>
          <p:nvPr/>
        </p:nvCxnSpPr>
        <p:spPr>
          <a:xfrm flipH="1" rot="10800000">
            <a:off x="2702762" y="3117839"/>
            <a:ext cx="1139100" cy="6855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32"/>
          <p:cNvCxnSpPr/>
          <p:nvPr/>
        </p:nvCxnSpPr>
        <p:spPr>
          <a:xfrm>
            <a:off x="2696835" y="1675723"/>
            <a:ext cx="1025700" cy="60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32"/>
          <p:cNvCxnSpPr/>
          <p:nvPr/>
        </p:nvCxnSpPr>
        <p:spPr>
          <a:xfrm flipH="1" rot="10800000">
            <a:off x="2553030" y="2695166"/>
            <a:ext cx="1153200" cy="23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3841950" y="1841700"/>
            <a:ext cx="1460100" cy="1460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302050" y="2571750"/>
            <a:ext cx="112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33"/>
          <p:cNvCxnSpPr/>
          <p:nvPr/>
        </p:nvCxnSpPr>
        <p:spPr>
          <a:xfrm flipH="1" rot="10800000">
            <a:off x="2501929" y="2882696"/>
            <a:ext cx="1295100" cy="5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2561824" y="1620074"/>
            <a:ext cx="1295100" cy="5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34"/>
          <p:cNvCxnSpPr/>
          <p:nvPr/>
        </p:nvCxnSpPr>
        <p:spPr>
          <a:xfrm>
            <a:off x="2546850" y="1605100"/>
            <a:ext cx="1295100" cy="5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34"/>
          <p:cNvSpPr/>
          <p:nvPr/>
        </p:nvSpPr>
        <p:spPr>
          <a:xfrm>
            <a:off x="2965975" y="1650075"/>
            <a:ext cx="342300" cy="3423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0" name="Google Shape;160;p34"/>
          <p:cNvSpPr txBox="1"/>
          <p:nvPr/>
        </p:nvSpPr>
        <p:spPr>
          <a:xfrm rot="2700000">
            <a:off x="3015720" y="1627624"/>
            <a:ext cx="342381" cy="342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3841950" y="1841700"/>
            <a:ext cx="1460100" cy="1460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34"/>
          <p:cNvCxnSpPr/>
          <p:nvPr/>
        </p:nvCxnSpPr>
        <p:spPr>
          <a:xfrm>
            <a:off x="5302050" y="2571750"/>
            <a:ext cx="112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34"/>
          <p:cNvCxnSpPr/>
          <p:nvPr/>
        </p:nvCxnSpPr>
        <p:spPr>
          <a:xfrm flipH="1" rot="10800000">
            <a:off x="2546850" y="2837775"/>
            <a:ext cx="1295100" cy="54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34"/>
          <p:cNvSpPr/>
          <p:nvPr/>
        </p:nvSpPr>
        <p:spPr>
          <a:xfrm>
            <a:off x="2178700" y="1051100"/>
            <a:ext cx="501600" cy="50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1</a:t>
            </a:r>
            <a:endParaRPr baseline="-25000" sz="1800"/>
          </a:p>
        </p:txBody>
      </p:sp>
      <p:sp>
        <p:nvSpPr>
          <p:cNvPr id="165" name="Google Shape;165;p34"/>
          <p:cNvSpPr/>
          <p:nvPr/>
        </p:nvSpPr>
        <p:spPr>
          <a:xfrm>
            <a:off x="2143925" y="2882475"/>
            <a:ext cx="501600" cy="501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800"/>
              <a:t>2</a:t>
            </a:r>
            <a:endParaRPr baseline="-25000" sz="1800"/>
          </a:p>
        </p:txBody>
      </p:sp>
      <p:sp>
        <p:nvSpPr>
          <p:cNvPr id="166" name="Google Shape;166;p34"/>
          <p:cNvSpPr/>
          <p:nvPr/>
        </p:nvSpPr>
        <p:spPr>
          <a:xfrm>
            <a:off x="2965975" y="2945475"/>
            <a:ext cx="342300" cy="342300"/>
          </a:xfrm>
          <a:prstGeom prst="rect">
            <a:avLst/>
          </a:prstGeom>
          <a:solidFill>
            <a:srgbClr val="EE525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7" name="Google Shape;167;p34"/>
          <p:cNvSpPr txBox="1"/>
          <p:nvPr/>
        </p:nvSpPr>
        <p:spPr>
          <a:xfrm rot="2700000">
            <a:off x="3015720" y="2906719"/>
            <a:ext cx="342381" cy="342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4"/>
          <p:cNvSpPr/>
          <p:nvPr/>
        </p:nvSpPr>
        <p:spPr>
          <a:xfrm>
            <a:off x="4108975" y="2412075"/>
            <a:ext cx="342300" cy="342300"/>
          </a:xfrm>
          <a:prstGeom prst="rect">
            <a:avLst/>
          </a:prstGeom>
          <a:solidFill>
            <a:srgbClr val="1DD1A1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9" name="Google Shape;169;p34"/>
          <p:cNvSpPr txBox="1"/>
          <p:nvPr/>
        </p:nvSpPr>
        <p:spPr>
          <a:xfrm>
            <a:off x="4121326" y="2350842"/>
            <a:ext cx="342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4"/>
          <p:cNvSpPr/>
          <p:nvPr/>
        </p:nvSpPr>
        <p:spPr>
          <a:xfrm>
            <a:off x="4696114" y="2412075"/>
            <a:ext cx="342300" cy="342300"/>
          </a:xfrm>
          <a:prstGeom prst="rect">
            <a:avLst/>
          </a:prstGeom>
          <a:solidFill>
            <a:srgbClr val="54A0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4708466" y="2373303"/>
            <a:ext cx="342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𝑓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34"/>
          <p:cNvSpPr/>
          <p:nvPr/>
        </p:nvSpPr>
        <p:spPr>
          <a:xfrm>
            <a:off x="5683900" y="2041700"/>
            <a:ext cx="605100" cy="605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lang="en" sz="1800"/>
              <a:t>1</a:t>
            </a:r>
            <a:endParaRPr baseline="-2500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