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200438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1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0000"/>
    <a:srgbClr val="00B050"/>
    <a:srgbClr val="A18F8F"/>
    <a:srgbClr val="FFC000"/>
    <a:srgbClr val="548235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648" y="-918"/>
      </p:cViewPr>
      <p:guideLst>
        <p:guide orient="horz" pos="2160"/>
        <p:guide pos="5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7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96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58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46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0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43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1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8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03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46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00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2C0D-3089-4D22-B3F3-D40CDD7BFCDB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F41E-6D71-4866-90A3-B4A661A7B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7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Conector angulado 192"/>
          <p:cNvCxnSpPr>
            <a:stCxn id="14" idx="2"/>
          </p:cNvCxnSpPr>
          <p:nvPr/>
        </p:nvCxnSpPr>
        <p:spPr>
          <a:xfrm rot="16200000" flipH="1">
            <a:off x="8261559" y="3889457"/>
            <a:ext cx="1041246" cy="91412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Conector angulado 153"/>
          <p:cNvCxnSpPr/>
          <p:nvPr/>
        </p:nvCxnSpPr>
        <p:spPr>
          <a:xfrm rot="16200000" flipH="1">
            <a:off x="5659181" y="2054459"/>
            <a:ext cx="282023" cy="6600322"/>
          </a:xfrm>
          <a:prstGeom prst="bentConnector4">
            <a:avLst>
              <a:gd name="adj1" fmla="val -153108"/>
              <a:gd name="adj2" fmla="val 6335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Conector angulado 142"/>
          <p:cNvCxnSpPr>
            <a:endCxn id="14" idx="1"/>
          </p:cNvCxnSpPr>
          <p:nvPr/>
        </p:nvCxnSpPr>
        <p:spPr>
          <a:xfrm>
            <a:off x="2526076" y="3087080"/>
            <a:ext cx="5023806" cy="364836"/>
          </a:xfrm>
          <a:prstGeom prst="bentConnector3">
            <a:avLst>
              <a:gd name="adj1" fmla="val 13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tângulo de cantos arredondados 3"/>
          <p:cNvSpPr/>
          <p:nvPr/>
        </p:nvSpPr>
        <p:spPr>
          <a:xfrm>
            <a:off x="676969" y="2393941"/>
            <a:ext cx="3308685" cy="68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/>
              <a:t>2,”João Junior”, “joaoj24”, “b@b.com”, “senha123”, “Goiânia – GO, Brasil”, “01/12/1990”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0835617" y="3840793"/>
            <a:ext cx="1875323" cy="73472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/>
              <a:t>126, ”...- E aí, amigo! Tem o                                 material de PDS-I?;</a:t>
            </a:r>
          </a:p>
          <a:p>
            <a:r>
              <a:rPr lang="pt-BR" sz="1100" dirty="0"/>
              <a:t>- E aí! Sim, vou te mandar...”</a:t>
            </a:r>
          </a:p>
          <a:p>
            <a:endParaRPr lang="pt-BR" sz="11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3045809" y="4021166"/>
            <a:ext cx="1187517" cy="3215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/>
              <a:t>4, “2015-08-30”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4402109" y="5288225"/>
            <a:ext cx="1271739" cy="51214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/>
              <a:t>8, “Meu Álbum”, “2015-08-29”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864290" y="6152778"/>
            <a:ext cx="1685592" cy="5679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/>
              <a:t>12, </a:t>
            </a:r>
            <a:r>
              <a:rPr lang="pt-BR" sz="1100" dirty="0" smtClean="0"/>
              <a:t>“Essa é minha legenda”, </a:t>
            </a:r>
            <a:r>
              <a:rPr lang="pt-BR" sz="1100" dirty="0"/>
              <a:t>“2015-08-28</a:t>
            </a:r>
            <a:r>
              <a:rPr lang="pt-BR" sz="1100" dirty="0" smtClean="0"/>
              <a:t>”, “/</a:t>
            </a:r>
            <a:r>
              <a:rPr lang="pt-BR" sz="1100" dirty="0" err="1" smtClean="0"/>
              <a:t>img</a:t>
            </a:r>
            <a:r>
              <a:rPr lang="pt-BR" sz="1100" dirty="0" smtClean="0"/>
              <a:t>/yea.jpg”</a:t>
            </a:r>
            <a:endParaRPr lang="pt-BR" sz="11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72708" y="5484324"/>
            <a:ext cx="1239654" cy="3264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/>
              <a:t>87, “2015-08-31”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549882" y="3077934"/>
            <a:ext cx="1550471" cy="7479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>
                <a:solidFill>
                  <a:schemeClr val="tx1"/>
                </a:solidFill>
              </a:rPr>
              <a:t>3</a:t>
            </a:r>
            <a:r>
              <a:rPr lang="pt-BR" sz="1100" dirty="0" smtClean="0">
                <a:solidFill>
                  <a:schemeClr val="tx1"/>
                </a:solidFill>
              </a:rPr>
              <a:t>, </a:t>
            </a:r>
            <a:r>
              <a:rPr lang="pt-BR" sz="1100" dirty="0">
                <a:solidFill>
                  <a:schemeClr val="tx1"/>
                </a:solidFill>
              </a:rPr>
              <a:t>”#Partiu #Estudos</a:t>
            </a:r>
          </a:p>
          <a:p>
            <a:r>
              <a:rPr lang="pt-BR" sz="1100" dirty="0">
                <a:solidFill>
                  <a:schemeClr val="tx1"/>
                </a:solidFill>
              </a:rPr>
              <a:t>#ntafacilpraninguem”, “2015-09-01”</a:t>
            </a:r>
          </a:p>
          <a:p>
            <a:endParaRPr lang="pt-BR" sz="1100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9063197" y="4764350"/>
            <a:ext cx="1718913" cy="747964"/>
          </a:xfrm>
          <a:prstGeom prst="roundRect">
            <a:avLst/>
          </a:prstGeom>
          <a:solidFill>
            <a:srgbClr val="A18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>
                <a:solidFill>
                  <a:schemeClr val="tx1"/>
                </a:solidFill>
              </a:rPr>
              <a:t>1, “Boa ideia! Vamos estudar! #partiu”, “2015-09-01”</a:t>
            </a:r>
          </a:p>
          <a:p>
            <a:endParaRPr lang="pt-BR" sz="11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92763" y="5202301"/>
            <a:ext cx="3323458" cy="68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/>
              <a:t>1,”Guilherme Martins”, “guilherme.m”, “guips14@gmail.com”, “123456”, “Uberlândia – MG, Brasil”, “07/10/1996”</a:t>
            </a:r>
          </a:p>
        </p:txBody>
      </p:sp>
      <p:cxnSp>
        <p:nvCxnSpPr>
          <p:cNvPr id="64" name="Conector reto 63"/>
          <p:cNvCxnSpPr>
            <a:stCxn id="10" idx="1"/>
            <a:endCxn id="16" idx="3"/>
          </p:cNvCxnSpPr>
          <p:nvPr/>
        </p:nvCxnSpPr>
        <p:spPr>
          <a:xfrm flipH="1">
            <a:off x="4016221" y="5544298"/>
            <a:ext cx="3858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11" idx="1"/>
            <a:endCxn id="10" idx="2"/>
          </p:cNvCxnSpPr>
          <p:nvPr/>
        </p:nvCxnSpPr>
        <p:spPr>
          <a:xfrm flipH="1" flipV="1">
            <a:off x="5037979" y="5800370"/>
            <a:ext cx="826311" cy="636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>
          <a:xfrm>
            <a:off x="5864290" y="1593478"/>
            <a:ext cx="1685592" cy="6051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/>
              <a:t>26, </a:t>
            </a:r>
            <a:r>
              <a:rPr lang="pt-BR" sz="1100" dirty="0" smtClean="0"/>
              <a:t>“Foto de Natal”, </a:t>
            </a:r>
            <a:r>
              <a:rPr lang="pt-BR" sz="1100" dirty="0"/>
              <a:t>“2014-12-25</a:t>
            </a:r>
            <a:r>
              <a:rPr lang="pt-BR" sz="1100" dirty="0" smtClean="0"/>
              <a:t>”, “/</a:t>
            </a:r>
            <a:r>
              <a:rPr lang="pt-BR" sz="1100" dirty="0" err="1" smtClean="0"/>
              <a:t>img</a:t>
            </a:r>
            <a:r>
              <a:rPr lang="pt-BR" sz="1100" dirty="0" smtClean="0"/>
              <a:t>/foto7.jpg”</a:t>
            </a:r>
            <a:endParaRPr lang="pt-BR" sz="1100" dirty="0"/>
          </a:p>
        </p:txBody>
      </p:sp>
      <p:cxnSp>
        <p:nvCxnSpPr>
          <p:cNvPr id="37" name="Conector reto 36"/>
          <p:cNvCxnSpPr>
            <a:stCxn id="36" idx="1"/>
            <a:endCxn id="42" idx="0"/>
          </p:cNvCxnSpPr>
          <p:nvPr/>
        </p:nvCxnSpPr>
        <p:spPr>
          <a:xfrm flipH="1">
            <a:off x="5135361" y="1896075"/>
            <a:ext cx="728929" cy="570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4406432" y="2466470"/>
            <a:ext cx="1457858" cy="538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/>
              <a:t>15, “Fotos do Natal”, “2015-08-29”</a:t>
            </a:r>
          </a:p>
        </p:txBody>
      </p:sp>
      <p:cxnSp>
        <p:nvCxnSpPr>
          <p:cNvPr id="22" name="Conector reto 21"/>
          <p:cNvCxnSpPr>
            <a:stCxn id="4" idx="3"/>
            <a:endCxn id="42" idx="1"/>
          </p:cNvCxnSpPr>
          <p:nvPr/>
        </p:nvCxnSpPr>
        <p:spPr>
          <a:xfrm flipV="1">
            <a:off x="3985652" y="2735937"/>
            <a:ext cx="42078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Conector angulado 164"/>
          <p:cNvCxnSpPr>
            <a:endCxn id="6" idx="1"/>
          </p:cNvCxnSpPr>
          <p:nvPr/>
        </p:nvCxnSpPr>
        <p:spPr>
          <a:xfrm>
            <a:off x="2354491" y="3066627"/>
            <a:ext cx="8481126" cy="1141530"/>
          </a:xfrm>
          <a:prstGeom prst="bentConnector3">
            <a:avLst>
              <a:gd name="adj1" fmla="val 2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Conector angulado 168"/>
          <p:cNvCxnSpPr>
            <a:stCxn id="16" idx="0"/>
            <a:endCxn id="6" idx="1"/>
          </p:cNvCxnSpPr>
          <p:nvPr/>
        </p:nvCxnSpPr>
        <p:spPr>
          <a:xfrm rot="5400000" flipH="1" flipV="1">
            <a:off x="6097982" y="464667"/>
            <a:ext cx="994144" cy="848112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Conector angulado 2"/>
          <p:cNvCxnSpPr>
            <a:stCxn id="4" idx="0"/>
            <a:endCxn id="9" idx="0"/>
          </p:cNvCxnSpPr>
          <p:nvPr/>
        </p:nvCxnSpPr>
        <p:spPr>
          <a:xfrm rot="16200000" flipH="1">
            <a:off x="7171827" y="-2446575"/>
            <a:ext cx="1627225" cy="11308256"/>
          </a:xfrm>
          <a:prstGeom prst="bentConnector3">
            <a:avLst>
              <a:gd name="adj1" fmla="val -5686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16" idx="2"/>
            <a:endCxn id="9" idx="2"/>
          </p:cNvCxnSpPr>
          <p:nvPr/>
        </p:nvCxnSpPr>
        <p:spPr>
          <a:xfrm rot="5400000" flipH="1" flipV="1">
            <a:off x="7225254" y="-528018"/>
            <a:ext cx="1543551" cy="11285076"/>
          </a:xfrm>
          <a:prstGeom prst="bentConnector3">
            <a:avLst>
              <a:gd name="adj1" fmla="val -580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6" idx="2"/>
            <a:endCxn id="12" idx="2"/>
          </p:cNvCxnSpPr>
          <p:nvPr/>
        </p:nvCxnSpPr>
        <p:spPr>
          <a:xfrm rot="5400000" flipH="1" flipV="1">
            <a:off x="8585756" y="-420483"/>
            <a:ext cx="75513" cy="12538043"/>
          </a:xfrm>
          <a:prstGeom prst="bentConnector3">
            <a:avLst>
              <a:gd name="adj1" fmla="val -30272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angulado 6"/>
          <p:cNvCxnSpPr>
            <a:endCxn id="12" idx="1"/>
          </p:cNvCxnSpPr>
          <p:nvPr/>
        </p:nvCxnSpPr>
        <p:spPr>
          <a:xfrm>
            <a:off x="7549882" y="3695953"/>
            <a:ext cx="6722826" cy="1951600"/>
          </a:xfrm>
          <a:prstGeom prst="bentConnector3">
            <a:avLst>
              <a:gd name="adj1" fmla="val -2061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2022977" y="82436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5B9BD5"/>
                </a:solidFill>
                <a:latin typeface="Trebuchet MS" panose="020B0603020202020204" pitchFamily="34" charset="0"/>
              </a:rPr>
              <a:t>Usuário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560924" y="82436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rebuchet MS" panose="020B0603020202020204" pitchFamily="34" charset="0"/>
              </a:rPr>
              <a:t>Álbuns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6273292" y="8243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548235"/>
                </a:solidFill>
                <a:latin typeface="Trebuchet MS" panose="020B0603020202020204" pitchFamily="34" charset="0"/>
              </a:rPr>
              <a:t>Fotos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8044480" y="824365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Post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9398398" y="82436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18F8F"/>
                </a:solidFill>
                <a:latin typeface="Trebuchet MS" panose="020B0603020202020204" pitchFamily="34" charset="0"/>
              </a:rPr>
              <a:t>Comentário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11214471" y="82436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Mensagens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13080760" y="82436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Amizade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14566269" y="83396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Curtida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6084744" y="70623"/>
            <a:ext cx="45293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 smtClean="0"/>
              <a:t>INSTÂNCIAS - INTERDISCIPLINAR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6708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166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GUIPS</dc:creator>
  <cp:lastModifiedBy>GUIPS</cp:lastModifiedBy>
  <cp:revision>35</cp:revision>
  <dcterms:created xsi:type="dcterms:W3CDTF">2015-09-01T02:06:56Z</dcterms:created>
  <dcterms:modified xsi:type="dcterms:W3CDTF">2015-10-12T18:47:35Z</dcterms:modified>
</cp:coreProperties>
</file>