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3" r:id="rId8"/>
    <p:sldId id="272" r:id="rId9"/>
    <p:sldId id="278" r:id="rId10"/>
    <p:sldId id="275" r:id="rId11"/>
    <p:sldId id="277" r:id="rId12"/>
    <p:sldId id="268" r:id="rId13"/>
    <p:sldId id="264" r:id="rId14"/>
    <p:sldId id="267" r:id="rId15"/>
    <p:sldId id="270" r:id="rId16"/>
    <p:sldId id="265" r:id="rId17"/>
    <p:sldId id="271" r:id="rId18"/>
    <p:sldId id="262" r:id="rId19"/>
    <p:sldId id="266" r:id="rId20"/>
    <p:sldId id="276" r:id="rId21"/>
    <p:sldId id="279" r:id="rId22"/>
    <p:sldId id="274" r:id="rId23"/>
    <p:sldId id="258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3E2BA-9473-48AF-85F8-E7C84A06EDD5}" v="8" dt="2023-05-02T05:34:06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Villarroel" userId="13c0fce16975a509" providerId="LiveId" clId="{8173E2BA-9473-48AF-85F8-E7C84A06EDD5}"/>
    <pc:docChg chg="undo custSel addSld delSld modSld">
      <pc:chgData name="Paulo Villarroel" userId="13c0fce16975a509" providerId="LiveId" clId="{8173E2BA-9473-48AF-85F8-E7C84A06EDD5}" dt="2023-05-02T23:41:27.574" v="1382" actId="47"/>
      <pc:docMkLst>
        <pc:docMk/>
      </pc:docMkLst>
      <pc:sldChg chg="addSp modSp mod">
        <pc:chgData name="Paulo Villarroel" userId="13c0fce16975a509" providerId="LiveId" clId="{8173E2BA-9473-48AF-85F8-E7C84A06EDD5}" dt="2023-05-01T17:49:16.552" v="518" actId="1076"/>
        <pc:sldMkLst>
          <pc:docMk/>
          <pc:sldMk cId="97439780" sldId="257"/>
        </pc:sldMkLst>
        <pc:picChg chg="add mod">
          <ac:chgData name="Paulo Villarroel" userId="13c0fce16975a509" providerId="LiveId" clId="{8173E2BA-9473-48AF-85F8-E7C84A06EDD5}" dt="2023-05-01T17:49:16.552" v="518" actId="1076"/>
          <ac:picMkLst>
            <pc:docMk/>
            <pc:sldMk cId="97439780" sldId="257"/>
            <ac:picMk id="5" creationId="{96515FA7-99BF-043B-80AB-F08E8F4DDDB9}"/>
          </ac:picMkLst>
        </pc:picChg>
      </pc:sldChg>
      <pc:sldChg chg="modSp mod">
        <pc:chgData name="Paulo Villarroel" userId="13c0fce16975a509" providerId="LiveId" clId="{8173E2BA-9473-48AF-85F8-E7C84A06EDD5}" dt="2023-05-01T20:36:29.926" v="572" actId="207"/>
        <pc:sldMkLst>
          <pc:docMk/>
          <pc:sldMk cId="1660561498" sldId="260"/>
        </pc:sldMkLst>
        <pc:spChg chg="mod">
          <ac:chgData name="Paulo Villarroel" userId="13c0fce16975a509" providerId="LiveId" clId="{8173E2BA-9473-48AF-85F8-E7C84A06EDD5}" dt="2023-05-01T20:36:29.926" v="572" actId="207"/>
          <ac:spMkLst>
            <pc:docMk/>
            <pc:sldMk cId="1660561498" sldId="260"/>
            <ac:spMk id="3" creationId="{63E3B652-8DCB-2157-CEB2-01EFD60050C6}"/>
          </ac:spMkLst>
        </pc:spChg>
      </pc:sldChg>
      <pc:sldChg chg="modSp mod">
        <pc:chgData name="Paulo Villarroel" userId="13c0fce16975a509" providerId="LiveId" clId="{8173E2BA-9473-48AF-85F8-E7C84A06EDD5}" dt="2023-05-01T20:36:44.598" v="578" actId="20577"/>
        <pc:sldMkLst>
          <pc:docMk/>
          <pc:sldMk cId="552676530" sldId="261"/>
        </pc:sldMkLst>
        <pc:spChg chg="mod">
          <ac:chgData name="Paulo Villarroel" userId="13c0fce16975a509" providerId="LiveId" clId="{8173E2BA-9473-48AF-85F8-E7C84A06EDD5}" dt="2023-05-01T20:36:44.598" v="578" actId="20577"/>
          <ac:spMkLst>
            <pc:docMk/>
            <pc:sldMk cId="552676530" sldId="261"/>
            <ac:spMk id="3" creationId="{27B9B066-FBD8-9A08-87BF-1E62B0BB5A47}"/>
          </ac:spMkLst>
        </pc:spChg>
      </pc:sldChg>
      <pc:sldChg chg="modSp mod">
        <pc:chgData name="Paulo Villarroel" userId="13c0fce16975a509" providerId="LiveId" clId="{8173E2BA-9473-48AF-85F8-E7C84A06EDD5}" dt="2023-05-01T20:37:19.267" v="583" actId="20577"/>
        <pc:sldMkLst>
          <pc:docMk/>
          <pc:sldMk cId="1846707531" sldId="262"/>
        </pc:sldMkLst>
        <pc:spChg chg="mod">
          <ac:chgData name="Paulo Villarroel" userId="13c0fce16975a509" providerId="LiveId" clId="{8173E2BA-9473-48AF-85F8-E7C84A06EDD5}" dt="2023-05-01T20:37:19.267" v="583" actId="20577"/>
          <ac:spMkLst>
            <pc:docMk/>
            <pc:sldMk cId="1846707531" sldId="262"/>
            <ac:spMk id="3" creationId="{0C57034F-D0A0-6EC5-C9F2-9E36433CC62B}"/>
          </ac:spMkLst>
        </pc:spChg>
      </pc:sldChg>
      <pc:sldChg chg="modSp mod">
        <pc:chgData name="Paulo Villarroel" userId="13c0fce16975a509" providerId="LiveId" clId="{8173E2BA-9473-48AF-85F8-E7C84A06EDD5}" dt="2023-05-01T22:10:42.400" v="1280" actId="1076"/>
        <pc:sldMkLst>
          <pc:docMk/>
          <pc:sldMk cId="1979257750" sldId="264"/>
        </pc:sldMkLst>
        <pc:spChg chg="mod">
          <ac:chgData name="Paulo Villarroel" userId="13c0fce16975a509" providerId="LiveId" clId="{8173E2BA-9473-48AF-85F8-E7C84A06EDD5}" dt="2023-05-01T22:10:42.400" v="1280" actId="1076"/>
          <ac:spMkLst>
            <pc:docMk/>
            <pc:sldMk cId="1979257750" sldId="264"/>
            <ac:spMk id="2" creationId="{C7BAEFE7-78F9-116A-D038-B9041164D610}"/>
          </ac:spMkLst>
        </pc:spChg>
        <pc:spChg chg="mod">
          <ac:chgData name="Paulo Villarroel" userId="13c0fce16975a509" providerId="LiveId" clId="{8173E2BA-9473-48AF-85F8-E7C84A06EDD5}" dt="2023-05-01T22:10:40.095" v="1279" actId="1076"/>
          <ac:spMkLst>
            <pc:docMk/>
            <pc:sldMk cId="1979257750" sldId="264"/>
            <ac:spMk id="4" creationId="{43676DBB-8031-19D1-AC7C-1FED5A5D411D}"/>
          </ac:spMkLst>
        </pc:spChg>
        <pc:picChg chg="mod">
          <ac:chgData name="Paulo Villarroel" userId="13c0fce16975a509" providerId="LiveId" clId="{8173E2BA-9473-48AF-85F8-E7C84A06EDD5}" dt="2023-05-01T22:10:40.095" v="1279" actId="1076"/>
          <ac:picMkLst>
            <pc:docMk/>
            <pc:sldMk cId="1979257750" sldId="264"/>
            <ac:picMk id="3076" creationId="{CE5E97BB-9AEF-F472-BD19-79FE524DD91A}"/>
          </ac:picMkLst>
        </pc:picChg>
      </pc:sldChg>
      <pc:sldChg chg="modSp mod">
        <pc:chgData name="Paulo Villarroel" userId="13c0fce16975a509" providerId="LiveId" clId="{8173E2BA-9473-48AF-85F8-E7C84A06EDD5}" dt="2023-05-01T20:36:57.060" v="579" actId="207"/>
        <pc:sldMkLst>
          <pc:docMk/>
          <pc:sldMk cId="3603937928" sldId="265"/>
        </pc:sldMkLst>
        <pc:spChg chg="mod">
          <ac:chgData name="Paulo Villarroel" userId="13c0fce16975a509" providerId="LiveId" clId="{8173E2BA-9473-48AF-85F8-E7C84A06EDD5}" dt="2023-05-01T20:36:57.060" v="579" actId="207"/>
          <ac:spMkLst>
            <pc:docMk/>
            <pc:sldMk cId="3603937928" sldId="265"/>
            <ac:spMk id="2" creationId="{0B068238-7F1A-12FC-EF7A-1D7E71248665}"/>
          </ac:spMkLst>
        </pc:spChg>
      </pc:sldChg>
      <pc:sldChg chg="addSp modSp mod">
        <pc:chgData name="Paulo Villarroel" userId="13c0fce16975a509" providerId="LiveId" clId="{8173E2BA-9473-48AF-85F8-E7C84A06EDD5}" dt="2023-05-01T23:01:48.134" v="1292" actId="1076"/>
        <pc:sldMkLst>
          <pc:docMk/>
          <pc:sldMk cId="4056283362" sldId="266"/>
        </pc:sldMkLst>
        <pc:spChg chg="mod">
          <ac:chgData name="Paulo Villarroel" userId="13c0fce16975a509" providerId="LiveId" clId="{8173E2BA-9473-48AF-85F8-E7C84A06EDD5}" dt="2023-05-01T23:01:33.432" v="1284"/>
          <ac:spMkLst>
            <pc:docMk/>
            <pc:sldMk cId="4056283362" sldId="266"/>
            <ac:spMk id="2" creationId="{3322E8A2-07C2-EC06-67BE-DF28E6541D34}"/>
          </ac:spMkLst>
        </pc:spChg>
        <pc:spChg chg="mod">
          <ac:chgData name="Paulo Villarroel" userId="13c0fce16975a509" providerId="LiveId" clId="{8173E2BA-9473-48AF-85F8-E7C84A06EDD5}" dt="2023-05-01T23:01:16.765" v="1282"/>
          <ac:spMkLst>
            <pc:docMk/>
            <pc:sldMk cId="4056283362" sldId="266"/>
            <ac:spMk id="3" creationId="{60EC9AE1-5630-BF21-B751-B09B411D8471}"/>
          </ac:spMkLst>
        </pc:spChg>
        <pc:spChg chg="add mod">
          <ac:chgData name="Paulo Villarroel" userId="13c0fce16975a509" providerId="LiveId" clId="{8173E2BA-9473-48AF-85F8-E7C84A06EDD5}" dt="2023-05-01T23:01:48.134" v="1292" actId="1076"/>
          <ac:spMkLst>
            <pc:docMk/>
            <pc:sldMk cId="4056283362" sldId="266"/>
            <ac:spMk id="5" creationId="{A76885F9-7361-0C95-AAF7-2CB530B660B7}"/>
          </ac:spMkLst>
        </pc:spChg>
      </pc:sldChg>
      <pc:sldChg chg="addSp delSp modSp mod">
        <pc:chgData name="Paulo Villarroel" userId="13c0fce16975a509" providerId="LiveId" clId="{8173E2BA-9473-48AF-85F8-E7C84A06EDD5}" dt="2023-05-01T23:55:29.510" v="1319" actId="478"/>
        <pc:sldMkLst>
          <pc:docMk/>
          <pc:sldMk cId="3733018233" sldId="267"/>
        </pc:sldMkLst>
        <pc:spChg chg="del">
          <ac:chgData name="Paulo Villarroel" userId="13c0fce16975a509" providerId="LiveId" clId="{8173E2BA-9473-48AF-85F8-E7C84A06EDD5}" dt="2023-05-01T23:55:16.910" v="1318" actId="478"/>
          <ac:spMkLst>
            <pc:docMk/>
            <pc:sldMk cId="3733018233" sldId="267"/>
            <ac:spMk id="2" creationId="{BDA92D7E-E89C-DD8B-11D8-29609E2F70F3}"/>
          </ac:spMkLst>
        </pc:spChg>
        <pc:spChg chg="add del mod">
          <ac:chgData name="Paulo Villarroel" userId="13c0fce16975a509" providerId="LiveId" clId="{8173E2BA-9473-48AF-85F8-E7C84A06EDD5}" dt="2023-05-01T23:55:29.510" v="1319" actId="478"/>
          <ac:spMkLst>
            <pc:docMk/>
            <pc:sldMk cId="3733018233" sldId="267"/>
            <ac:spMk id="5" creationId="{03673AEF-CDE8-B58E-667C-0891BF6CED35}"/>
          </ac:spMkLst>
        </pc:spChg>
      </pc:sldChg>
      <pc:sldChg chg="modSp new mod">
        <pc:chgData name="Paulo Villarroel" userId="13c0fce16975a509" providerId="LiveId" clId="{8173E2BA-9473-48AF-85F8-E7C84A06EDD5}" dt="2023-05-01T17:41:47.650" v="85" actId="20577"/>
        <pc:sldMkLst>
          <pc:docMk/>
          <pc:sldMk cId="1771630333" sldId="268"/>
        </pc:sldMkLst>
        <pc:spChg chg="mod">
          <ac:chgData name="Paulo Villarroel" userId="13c0fce16975a509" providerId="LiveId" clId="{8173E2BA-9473-48AF-85F8-E7C84A06EDD5}" dt="2023-05-01T17:41:47.650" v="85" actId="20577"/>
          <ac:spMkLst>
            <pc:docMk/>
            <pc:sldMk cId="1771630333" sldId="268"/>
            <ac:spMk id="2" creationId="{C86A92A9-52C2-88E5-0542-44C45455DE53}"/>
          </ac:spMkLst>
        </pc:spChg>
      </pc:sldChg>
      <pc:sldChg chg="modSp new mod">
        <pc:chgData name="Paulo Villarroel" userId="13c0fce16975a509" providerId="LiveId" clId="{8173E2BA-9473-48AF-85F8-E7C84A06EDD5}" dt="2023-05-01T17:46:15.257" v="515" actId="20577"/>
        <pc:sldMkLst>
          <pc:docMk/>
          <pc:sldMk cId="1619247664" sldId="269"/>
        </pc:sldMkLst>
        <pc:spChg chg="mod">
          <ac:chgData name="Paulo Villarroel" userId="13c0fce16975a509" providerId="LiveId" clId="{8173E2BA-9473-48AF-85F8-E7C84A06EDD5}" dt="2023-05-01T17:43:07.009" v="111" actId="5793"/>
          <ac:spMkLst>
            <pc:docMk/>
            <pc:sldMk cId="1619247664" sldId="269"/>
            <ac:spMk id="2" creationId="{91249B2B-6CFA-985C-A245-CA1E2E7FE88B}"/>
          </ac:spMkLst>
        </pc:spChg>
        <pc:spChg chg="mod">
          <ac:chgData name="Paulo Villarroel" userId="13c0fce16975a509" providerId="LiveId" clId="{8173E2BA-9473-48AF-85F8-E7C84A06EDD5}" dt="2023-05-01T17:46:15.257" v="515" actId="20577"/>
          <ac:spMkLst>
            <pc:docMk/>
            <pc:sldMk cId="1619247664" sldId="269"/>
            <ac:spMk id="3" creationId="{C698C048-B0F9-6C31-5007-81D5A99FC8CF}"/>
          </ac:spMkLst>
        </pc:spChg>
      </pc:sldChg>
      <pc:sldChg chg="addSp delSp modSp new mod">
        <pc:chgData name="Paulo Villarroel" userId="13c0fce16975a509" providerId="LiveId" clId="{8173E2BA-9473-48AF-85F8-E7C84A06EDD5}" dt="2023-05-01T17:57:27.369" v="569" actId="1076"/>
        <pc:sldMkLst>
          <pc:docMk/>
          <pc:sldMk cId="1775518435" sldId="270"/>
        </pc:sldMkLst>
        <pc:spChg chg="del">
          <ac:chgData name="Paulo Villarroel" userId="13c0fce16975a509" providerId="LiveId" clId="{8173E2BA-9473-48AF-85F8-E7C84A06EDD5}" dt="2023-05-01T17:52:23.005" v="521" actId="478"/>
          <ac:spMkLst>
            <pc:docMk/>
            <pc:sldMk cId="1775518435" sldId="270"/>
            <ac:spMk id="2" creationId="{D1F493E4-702B-C451-C156-110A14CA1AE5}"/>
          </ac:spMkLst>
        </pc:spChg>
        <pc:spChg chg="add del mod">
          <ac:chgData name="Paulo Villarroel" userId="13c0fce16975a509" providerId="LiveId" clId="{8173E2BA-9473-48AF-85F8-E7C84A06EDD5}" dt="2023-05-01T17:54:43.898" v="537" actId="478"/>
          <ac:spMkLst>
            <pc:docMk/>
            <pc:sldMk cId="1775518435" sldId="270"/>
            <ac:spMk id="6" creationId="{9C4701B1-6B02-6493-15D1-A977F772150A}"/>
          </ac:spMkLst>
        </pc:spChg>
        <pc:spChg chg="add del mod">
          <ac:chgData name="Paulo Villarroel" userId="13c0fce16975a509" providerId="LiveId" clId="{8173E2BA-9473-48AF-85F8-E7C84A06EDD5}" dt="2023-05-01T17:56:47.426" v="556" actId="478"/>
          <ac:spMkLst>
            <pc:docMk/>
            <pc:sldMk cId="1775518435" sldId="270"/>
            <ac:spMk id="8" creationId="{390D9410-0E4A-9405-E652-20F8D92A32BE}"/>
          </ac:spMkLst>
        </pc:spChg>
        <pc:picChg chg="add mod">
          <ac:chgData name="Paulo Villarroel" userId="13c0fce16975a509" providerId="LiveId" clId="{8173E2BA-9473-48AF-85F8-E7C84A06EDD5}" dt="2023-05-01T17:57:25.411" v="568" actId="1076"/>
          <ac:picMkLst>
            <pc:docMk/>
            <pc:sldMk cId="1775518435" sldId="270"/>
            <ac:picMk id="4" creationId="{37CFAF16-23DE-C65F-2F57-66338755C718}"/>
          </ac:picMkLst>
        </pc:picChg>
        <pc:picChg chg="add mod">
          <ac:chgData name="Paulo Villarroel" userId="13c0fce16975a509" providerId="LiveId" clId="{8173E2BA-9473-48AF-85F8-E7C84A06EDD5}" dt="2023-05-01T17:57:27.369" v="569" actId="1076"/>
          <ac:picMkLst>
            <pc:docMk/>
            <pc:sldMk cId="1775518435" sldId="270"/>
            <ac:picMk id="10" creationId="{EBE910AF-4B06-872D-1B0A-3F69347FAE1F}"/>
          </ac:picMkLst>
        </pc:picChg>
      </pc:sldChg>
      <pc:sldChg chg="modSp new del mod">
        <pc:chgData name="Paulo Villarroel" userId="13c0fce16975a509" providerId="LiveId" clId="{8173E2BA-9473-48AF-85F8-E7C84A06EDD5}" dt="2023-05-01T20:38:37.695" v="600" actId="680"/>
        <pc:sldMkLst>
          <pc:docMk/>
          <pc:sldMk cId="1304410494" sldId="271"/>
        </pc:sldMkLst>
        <pc:spChg chg="mod">
          <ac:chgData name="Paulo Villarroel" userId="13c0fce16975a509" providerId="LiveId" clId="{8173E2BA-9473-48AF-85F8-E7C84A06EDD5}" dt="2023-05-01T20:38:37.197" v="599" actId="20577"/>
          <ac:spMkLst>
            <pc:docMk/>
            <pc:sldMk cId="1304410494" sldId="271"/>
            <ac:spMk id="2" creationId="{97C3DE18-BAC3-DE94-0AD6-6AA727BFF50C}"/>
          </ac:spMkLst>
        </pc:spChg>
      </pc:sldChg>
      <pc:sldChg chg="modSp new mod">
        <pc:chgData name="Paulo Villarroel" userId="13c0fce16975a509" providerId="LiveId" clId="{8173E2BA-9473-48AF-85F8-E7C84A06EDD5}" dt="2023-05-01T20:42:45.221" v="1047" actId="20577"/>
        <pc:sldMkLst>
          <pc:docMk/>
          <pc:sldMk cId="2240636395" sldId="271"/>
        </pc:sldMkLst>
        <pc:spChg chg="mod">
          <ac:chgData name="Paulo Villarroel" userId="13c0fce16975a509" providerId="LiveId" clId="{8173E2BA-9473-48AF-85F8-E7C84A06EDD5}" dt="2023-05-01T20:38:44.975" v="615" actId="20577"/>
          <ac:spMkLst>
            <pc:docMk/>
            <pc:sldMk cId="2240636395" sldId="271"/>
            <ac:spMk id="2" creationId="{8A9BB224-E52F-2C5C-0BB7-010AA4A5C40E}"/>
          </ac:spMkLst>
        </pc:spChg>
        <pc:spChg chg="mod">
          <ac:chgData name="Paulo Villarroel" userId="13c0fce16975a509" providerId="LiveId" clId="{8173E2BA-9473-48AF-85F8-E7C84A06EDD5}" dt="2023-05-01T20:42:45.221" v="1047" actId="20577"/>
          <ac:spMkLst>
            <pc:docMk/>
            <pc:sldMk cId="2240636395" sldId="271"/>
            <ac:spMk id="3" creationId="{0EE76A6C-86C7-D3E1-BDCC-EB9CE3DB55F0}"/>
          </ac:spMkLst>
        </pc:spChg>
      </pc:sldChg>
      <pc:sldChg chg="modSp new mod">
        <pc:chgData name="Paulo Villarroel" userId="13c0fce16975a509" providerId="LiveId" clId="{8173E2BA-9473-48AF-85F8-E7C84A06EDD5}" dt="2023-05-01T21:00:40.992" v="1244" actId="20577"/>
        <pc:sldMkLst>
          <pc:docMk/>
          <pc:sldMk cId="2421943340" sldId="272"/>
        </pc:sldMkLst>
        <pc:spChg chg="mod">
          <ac:chgData name="Paulo Villarroel" userId="13c0fce16975a509" providerId="LiveId" clId="{8173E2BA-9473-48AF-85F8-E7C84A06EDD5}" dt="2023-05-01T20:56:51.007" v="1059" actId="20577"/>
          <ac:spMkLst>
            <pc:docMk/>
            <pc:sldMk cId="2421943340" sldId="272"/>
            <ac:spMk id="2" creationId="{8C5D5DCE-39B9-E1BC-8C34-404A37DD8AEC}"/>
          </ac:spMkLst>
        </pc:spChg>
        <pc:spChg chg="mod">
          <ac:chgData name="Paulo Villarroel" userId="13c0fce16975a509" providerId="LiveId" clId="{8173E2BA-9473-48AF-85F8-E7C84A06EDD5}" dt="2023-05-01T21:00:40.992" v="1244" actId="20577"/>
          <ac:spMkLst>
            <pc:docMk/>
            <pc:sldMk cId="2421943340" sldId="272"/>
            <ac:spMk id="3" creationId="{6F5D20E5-F0F4-4FEE-EE1D-0FD9F130F48D}"/>
          </ac:spMkLst>
        </pc:spChg>
      </pc:sldChg>
      <pc:sldChg chg="addSp modSp new del mod">
        <pc:chgData name="Paulo Villarroel" userId="13c0fce16975a509" providerId="LiveId" clId="{8173E2BA-9473-48AF-85F8-E7C84A06EDD5}" dt="2023-05-02T23:41:27.574" v="1382" actId="47"/>
        <pc:sldMkLst>
          <pc:docMk/>
          <pc:sldMk cId="1112366277" sldId="273"/>
        </pc:sldMkLst>
        <pc:picChg chg="add mod">
          <ac:chgData name="Paulo Villarroel" userId="13c0fce16975a509" providerId="LiveId" clId="{8173E2BA-9473-48AF-85F8-E7C84A06EDD5}" dt="2023-05-01T21:18:03.957" v="1248" actId="1076"/>
          <ac:picMkLst>
            <pc:docMk/>
            <pc:sldMk cId="1112366277" sldId="273"/>
            <ac:picMk id="5" creationId="{49C1CB22-B94F-41D2-21F1-6638E75FB581}"/>
          </ac:picMkLst>
        </pc:picChg>
      </pc:sldChg>
      <pc:sldChg chg="addSp delSp modSp new mod">
        <pc:chgData name="Paulo Villarroel" userId="13c0fce16975a509" providerId="LiveId" clId="{8173E2BA-9473-48AF-85F8-E7C84A06EDD5}" dt="2023-05-01T21:41:12.530" v="1278" actId="1076"/>
        <pc:sldMkLst>
          <pc:docMk/>
          <pc:sldMk cId="1815123804" sldId="274"/>
        </pc:sldMkLst>
        <pc:spChg chg="mod">
          <ac:chgData name="Paulo Villarroel" userId="13c0fce16975a509" providerId="LiveId" clId="{8173E2BA-9473-48AF-85F8-E7C84A06EDD5}" dt="2023-05-01T21:40:19.683" v="1264" actId="20577"/>
          <ac:spMkLst>
            <pc:docMk/>
            <pc:sldMk cId="1815123804" sldId="274"/>
            <ac:spMk id="2" creationId="{E752FE38-5D0A-7F05-F011-F46634083BFB}"/>
          </ac:spMkLst>
        </pc:spChg>
        <pc:spChg chg="del">
          <ac:chgData name="Paulo Villarroel" userId="13c0fce16975a509" providerId="LiveId" clId="{8173E2BA-9473-48AF-85F8-E7C84A06EDD5}" dt="2023-05-01T21:40:22.923" v="1265" actId="478"/>
          <ac:spMkLst>
            <pc:docMk/>
            <pc:sldMk cId="1815123804" sldId="274"/>
            <ac:spMk id="3" creationId="{08119922-D0D6-0C5C-D0BF-C6C8E9344AA8}"/>
          </ac:spMkLst>
        </pc:spChg>
        <pc:spChg chg="add mod">
          <ac:chgData name="Paulo Villarroel" userId="13c0fce16975a509" providerId="LiveId" clId="{8173E2BA-9473-48AF-85F8-E7C84A06EDD5}" dt="2023-05-01T21:41:12.530" v="1278" actId="1076"/>
          <ac:spMkLst>
            <pc:docMk/>
            <pc:sldMk cId="1815123804" sldId="274"/>
            <ac:spMk id="7" creationId="{43E0AD91-1083-7994-1008-BFA0A9F3BDFF}"/>
          </ac:spMkLst>
        </pc:spChg>
        <pc:picChg chg="add mod">
          <ac:chgData name="Paulo Villarroel" userId="13c0fce16975a509" providerId="LiveId" clId="{8173E2BA-9473-48AF-85F8-E7C84A06EDD5}" dt="2023-05-01T21:41:10.210" v="1277" actId="1076"/>
          <ac:picMkLst>
            <pc:docMk/>
            <pc:sldMk cId="1815123804" sldId="274"/>
            <ac:picMk id="5" creationId="{6B0808B6-1855-B96F-8C96-48FD835DEF91}"/>
          </ac:picMkLst>
        </pc:picChg>
      </pc:sldChg>
      <pc:sldChg chg="addSp delSp modSp new mod">
        <pc:chgData name="Paulo Villarroel" userId="13c0fce16975a509" providerId="LiveId" clId="{8173E2BA-9473-48AF-85F8-E7C84A06EDD5}" dt="2023-05-01T23:46:43.205" v="1301" actId="1076"/>
        <pc:sldMkLst>
          <pc:docMk/>
          <pc:sldMk cId="855220085" sldId="275"/>
        </pc:sldMkLst>
        <pc:spChg chg="del">
          <ac:chgData name="Paulo Villarroel" userId="13c0fce16975a509" providerId="LiveId" clId="{8173E2BA-9473-48AF-85F8-E7C84A06EDD5}" dt="2023-05-01T23:46:34.085" v="1297" actId="478"/>
          <ac:spMkLst>
            <pc:docMk/>
            <pc:sldMk cId="855220085" sldId="275"/>
            <ac:spMk id="2" creationId="{9B8BCEC7-5786-5582-F5EB-A2A77491D8ED}"/>
          </ac:spMkLst>
        </pc:spChg>
        <pc:spChg chg="del">
          <ac:chgData name="Paulo Villarroel" userId="13c0fce16975a509" providerId="LiveId" clId="{8173E2BA-9473-48AF-85F8-E7C84A06EDD5}" dt="2023-05-01T23:46:36.079" v="1298" actId="478"/>
          <ac:spMkLst>
            <pc:docMk/>
            <pc:sldMk cId="855220085" sldId="275"/>
            <ac:spMk id="3" creationId="{4F2C0D5E-97DB-0D1E-C01B-77BD6C39AFBA}"/>
          </ac:spMkLst>
        </pc:spChg>
        <pc:picChg chg="add mod">
          <ac:chgData name="Paulo Villarroel" userId="13c0fce16975a509" providerId="LiveId" clId="{8173E2BA-9473-48AF-85F8-E7C84A06EDD5}" dt="2023-05-01T23:46:43.205" v="1301" actId="1076"/>
          <ac:picMkLst>
            <pc:docMk/>
            <pc:sldMk cId="855220085" sldId="275"/>
            <ac:picMk id="5" creationId="{1AE57059-77CE-2EA4-CD52-3C1148C0969C}"/>
          </ac:picMkLst>
        </pc:picChg>
      </pc:sldChg>
      <pc:sldChg chg="addSp new">
        <pc:chgData name="Paulo Villarroel" userId="13c0fce16975a509" providerId="LiveId" clId="{8173E2BA-9473-48AF-85F8-E7C84A06EDD5}" dt="2023-05-01T23:51:25.681" v="1303"/>
        <pc:sldMkLst>
          <pc:docMk/>
          <pc:sldMk cId="3738551959" sldId="276"/>
        </pc:sldMkLst>
        <pc:picChg chg="add">
          <ac:chgData name="Paulo Villarroel" userId="13c0fce16975a509" providerId="LiveId" clId="{8173E2BA-9473-48AF-85F8-E7C84A06EDD5}" dt="2023-05-01T23:51:25.681" v="1303"/>
          <ac:picMkLst>
            <pc:docMk/>
            <pc:sldMk cId="3738551959" sldId="276"/>
            <ac:picMk id="4098" creationId="{B05C0D72-7297-8482-86BD-DE17D4604196}"/>
          </ac:picMkLst>
        </pc:picChg>
      </pc:sldChg>
      <pc:sldChg chg="addSp modSp new">
        <pc:chgData name="Paulo Villarroel" userId="13c0fce16975a509" providerId="LiveId" clId="{8173E2BA-9473-48AF-85F8-E7C84A06EDD5}" dt="2023-05-01T23:53:33.622" v="1307" actId="1076"/>
        <pc:sldMkLst>
          <pc:docMk/>
          <pc:sldMk cId="3210154946" sldId="277"/>
        </pc:sldMkLst>
        <pc:picChg chg="add mod">
          <ac:chgData name="Paulo Villarroel" userId="13c0fce16975a509" providerId="LiveId" clId="{8173E2BA-9473-48AF-85F8-E7C84A06EDD5}" dt="2023-05-01T23:53:33.622" v="1307" actId="1076"/>
          <ac:picMkLst>
            <pc:docMk/>
            <pc:sldMk cId="3210154946" sldId="277"/>
            <ac:picMk id="5122" creationId="{EC90B9E7-8A51-ABE9-59D8-CFC617BA6E1E}"/>
          </ac:picMkLst>
        </pc:picChg>
      </pc:sldChg>
      <pc:sldChg chg="addSp delSp modSp new mod">
        <pc:chgData name="Paulo Villarroel" userId="13c0fce16975a509" providerId="LiveId" clId="{8173E2BA-9473-48AF-85F8-E7C84A06EDD5}" dt="2023-05-02T00:10:17.215" v="1376" actId="403"/>
        <pc:sldMkLst>
          <pc:docMk/>
          <pc:sldMk cId="2143951700" sldId="278"/>
        </pc:sldMkLst>
        <pc:spChg chg="mod">
          <ac:chgData name="Paulo Villarroel" userId="13c0fce16975a509" providerId="LiveId" clId="{8173E2BA-9473-48AF-85F8-E7C84A06EDD5}" dt="2023-05-02T00:10:17.215" v="1376" actId="403"/>
          <ac:spMkLst>
            <pc:docMk/>
            <pc:sldMk cId="2143951700" sldId="278"/>
            <ac:spMk id="2" creationId="{2D09A65B-D5A7-8AF8-3F5E-FB3F5E4FC3F3}"/>
          </ac:spMkLst>
        </pc:spChg>
        <pc:spChg chg="del">
          <ac:chgData name="Paulo Villarroel" userId="13c0fce16975a509" providerId="LiveId" clId="{8173E2BA-9473-48AF-85F8-E7C84A06EDD5}" dt="2023-05-02T00:09:45.719" v="1364" actId="478"/>
          <ac:spMkLst>
            <pc:docMk/>
            <pc:sldMk cId="2143951700" sldId="278"/>
            <ac:spMk id="3" creationId="{ABBBCD75-127B-DE97-C7E1-3F6B08914DD6}"/>
          </ac:spMkLst>
        </pc:spChg>
        <pc:spChg chg="add mod">
          <ac:chgData name="Paulo Villarroel" userId="13c0fce16975a509" providerId="LiveId" clId="{8173E2BA-9473-48AF-85F8-E7C84A06EDD5}" dt="2023-05-02T00:10:13.382" v="1373" actId="1076"/>
          <ac:spMkLst>
            <pc:docMk/>
            <pc:sldMk cId="2143951700" sldId="278"/>
            <ac:spMk id="5" creationId="{0D288607-4940-FE5F-5727-B0F8AB01F585}"/>
          </ac:spMkLst>
        </pc:spChg>
      </pc:sldChg>
      <pc:sldChg chg="addSp delSp modSp new mod">
        <pc:chgData name="Paulo Villarroel" userId="13c0fce16975a509" providerId="LiveId" clId="{8173E2BA-9473-48AF-85F8-E7C84A06EDD5}" dt="2023-05-02T05:34:10.395" v="1381" actId="962"/>
        <pc:sldMkLst>
          <pc:docMk/>
          <pc:sldMk cId="2898204220" sldId="279"/>
        </pc:sldMkLst>
        <pc:spChg chg="del">
          <ac:chgData name="Paulo Villarroel" userId="13c0fce16975a509" providerId="LiveId" clId="{8173E2BA-9473-48AF-85F8-E7C84A06EDD5}" dt="2023-05-02T05:34:06.174" v="1378" actId="931"/>
          <ac:spMkLst>
            <pc:docMk/>
            <pc:sldMk cId="2898204220" sldId="279"/>
            <ac:spMk id="3" creationId="{DB347883-C431-A875-B494-97BF953D8971}"/>
          </ac:spMkLst>
        </pc:spChg>
        <pc:picChg chg="add mod">
          <ac:chgData name="Paulo Villarroel" userId="13c0fce16975a509" providerId="LiveId" clId="{8173E2BA-9473-48AF-85F8-E7C84A06EDD5}" dt="2023-05-02T05:34:10.395" v="1381" actId="962"/>
          <ac:picMkLst>
            <pc:docMk/>
            <pc:sldMk cId="2898204220" sldId="279"/>
            <ac:picMk id="5" creationId="{9C28F7EE-8149-0B74-5916-B7BDE4B510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80B4B-4A0D-F652-DCDC-BA4E77C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143E78-7AD8-D205-674A-3F8F66092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24F04-90F9-4A57-90ED-1B624F34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7E3F6-4024-6CB7-EC44-C949BE61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5145B-1D5B-69E9-4E52-62646A8B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205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7888B-0E16-78A1-CFD7-C0CC7BDF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77A1B5-3762-EC42-E3EF-17D560DE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00A1A-3233-DA09-94C0-E25BB1F1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D83BA-5902-ECAE-7CC5-E688F733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4A4A9-0023-BCCA-FBA2-856610D2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341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2A6366-589C-5FA2-8BAD-98A54CD37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0DAD9C-9F9A-1A24-9E69-6EC300D7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68C06-BAF8-AD25-5A1E-DC2D6DF3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5C002-5727-D6D8-B5BD-EE9E692E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7029EE-5740-2FD0-73EA-3FDD52A3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83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07F32-0E03-53B4-83F9-E569D0C0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7186D-7C89-5874-FBE8-49145E1F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968EC-78EE-9E38-1BD3-45837D0A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07964-FD75-5007-2A13-0A7FBB7A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57494-B11E-94C3-A1C7-F44CF4B3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54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AB704-E5BF-61C2-5C0F-6997ECAE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8B3B81-187B-BA96-FED0-4A5D12CD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74B6D-9A98-C26D-7186-334A23A7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BCC4F-1851-0FB2-CD65-71EA908E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F9EF6-8820-3E2C-5C12-7D28D74E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878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B379-899A-B25A-16FF-9107EF5D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87838-17FD-5418-7DF0-80E1A7A1B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8B5C5C-DE5E-7A9B-38F4-4C8F28FB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1D1DA6-17D4-07FC-52BA-5295770B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4E219F-901C-3503-147E-8C78D06D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B03BCA-61A9-9214-E594-6986816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37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87EA7-DAFD-C4B1-6F99-A6EFDE28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F73C99-ABE4-37E1-1A68-EC1D3912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D8561-D60E-41CC-A4D3-69F7E20BB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754658-0E45-DF09-2C0A-2074D9296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B3C915-B6A3-FAE4-CCE5-F18B04FAC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B3ED9E-0BB2-B0DB-6953-D2C22782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B59E09-C909-803E-E28B-8785E536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59F6D1-8965-9E8F-23A4-5F91FE05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429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836DF-0533-F442-E50E-DF49C408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80F9C4-4031-2FA8-8232-40E923EF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4555BA-F8D7-D10F-7FEA-A40BFA59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B2501D-FE23-36DB-FD88-858AB3A4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C762CB-E8D3-3B99-8994-B2516960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9C1BE7-6BE1-B437-1B85-C633B9B9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E4D174-6B2F-D12A-D86B-EFD48487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851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9C608-ED03-94AC-2DAD-C18E5B08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E7A0D-CA2E-B66A-817F-2B483188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4C9A95-3EF5-32E1-C18A-012CBD79D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7E5D03-40CC-19C0-CEC7-A2B1B75A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CFABD-DE18-1A21-1276-9E58729E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61AEB-FC32-F479-5256-3B09757E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983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A937C-5E7D-B13F-2597-71DF8605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847767-7C0C-D128-DCD7-C06B9C60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5AE91F-145A-03B5-F12B-1FD4A25B1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CFBCF1-F374-2569-4556-74060D19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CCC37D-2BC1-D4DC-D314-2AAE3657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A5F5D-BE92-387B-3BE0-E8B4A3A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337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25A8BC-4764-CED7-FA8C-43B0824C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08EA3B-751B-A7F0-F378-D6E9C45D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CC4A2D-8843-B25E-85AA-802C9BBCB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80C2-DADF-4FBB-9F64-A9341A6A00DB}" type="datetimeFigureOut">
              <a:rPr lang="es-CL" smtClean="0"/>
              <a:t>01-05-2023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3D0AE-C16B-34D3-8947-95012C8C9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3870E-89DA-EE2D-47C5-D5E28763F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19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Royal_Statistical_Societ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https://es.wikipedia.org/wiki/American_Statistical_Associa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tiveclass.ai/courses/r-10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D33F4-F9FE-7850-9221-DC360FF13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222E1-5425-ABE7-AD42-62F8A72B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EA756BAB-ADA0-6F7E-AE1F-9CC38143B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E57059-77CE-2EA4-CD52-3C1148C0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67" y="598068"/>
            <a:ext cx="9396665" cy="56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2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ECD64-DC9C-A8D1-5B16-EF841257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0399F-428F-D055-DF40-FCCB500F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C90B9E7-8A51-ABE9-59D8-CFC617BA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71" y="238085"/>
            <a:ext cx="9597858" cy="638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15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A92A9-52C2-88E5-0542-44C45455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s-CL" sz="6000" dirty="0"/>
              <a:t>Enfermería y análisis de datos?</a:t>
            </a:r>
          </a:p>
        </p:txBody>
      </p:sp>
    </p:spTree>
    <p:extLst>
      <p:ext uri="{BB962C8B-B14F-4D97-AF65-F5344CB8AC3E}">
        <p14:creationId xmlns:p14="http://schemas.microsoft.com/office/powerpoint/2010/main" val="177163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AEFE7-78F9-116A-D038-B9041164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230" y="286920"/>
            <a:ext cx="6637421" cy="826001"/>
          </a:xfrm>
        </p:spPr>
        <p:txBody>
          <a:bodyPr>
            <a:normAutofit/>
          </a:bodyPr>
          <a:lstStyle/>
          <a:p>
            <a:r>
              <a:rPr lang="es-CL" b="0" i="0" u="none" strike="noStrike" dirty="0">
                <a:solidFill>
                  <a:srgbClr val="000000"/>
                </a:solidFill>
                <a:effectLst/>
              </a:rPr>
              <a:t>Florence Nightingale</a:t>
            </a:r>
            <a:endParaRPr lang="es-C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83DBED-F16D-A20E-3A00-B4B7B833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38" y="465955"/>
            <a:ext cx="4128509" cy="592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3676DBB-8031-19D1-AC7C-1FED5A5D411D}"/>
              </a:ext>
            </a:extLst>
          </p:cNvPr>
          <p:cNvSpPr txBox="1"/>
          <p:nvPr/>
        </p:nvSpPr>
        <p:spPr>
          <a:xfrm>
            <a:off x="5041230" y="1112921"/>
            <a:ext cx="60970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202122"/>
                </a:solidFill>
                <a:effectLst/>
              </a:rPr>
              <a:t>Desde muy joven destacó en matemáticas, y culminó sus estudios y aplicó sus conocimientos de estadística a la epidemiología y a la estadística sanitaria. Fue la primera mujer admitida en la </a:t>
            </a:r>
            <a:r>
              <a:rPr lang="es-ES" sz="1800" b="0" i="0" u="none" strike="noStrike" dirty="0">
                <a:solidFill>
                  <a:srgbClr val="0645AD"/>
                </a:solidFill>
                <a:effectLst/>
                <a:hlinkClick r:id="rId3"/>
              </a:rPr>
              <a:t>Royal </a:t>
            </a:r>
            <a:r>
              <a:rPr lang="es-ES" sz="1800" b="0" i="0" u="none" strike="noStrike" dirty="0" err="1">
                <a:solidFill>
                  <a:srgbClr val="0645AD"/>
                </a:solidFill>
                <a:effectLst/>
                <a:hlinkClick r:id="rId3"/>
              </a:rPr>
              <a:t>Statistical</a:t>
            </a:r>
            <a:r>
              <a:rPr lang="es-ES" sz="1800" b="0" i="0" u="none" strike="noStrike" dirty="0">
                <a:solidFill>
                  <a:srgbClr val="0645AD"/>
                </a:solidFill>
                <a:effectLst/>
                <a:hlinkClick r:id="rId3"/>
              </a:rPr>
              <a:t> </a:t>
            </a:r>
            <a:r>
              <a:rPr lang="es-ES" sz="1800" b="0" i="0" u="none" strike="noStrike" dirty="0" err="1">
                <a:solidFill>
                  <a:srgbClr val="0645AD"/>
                </a:solidFill>
                <a:effectLst/>
                <a:hlinkClick r:id="rId3"/>
              </a:rPr>
              <a:t>Society</a:t>
            </a:r>
            <a:r>
              <a:rPr lang="es-ES" sz="1800" b="0" i="0" u="none" strike="noStrike" dirty="0">
                <a:solidFill>
                  <a:srgbClr val="202122"/>
                </a:solidFill>
                <a:effectLst/>
              </a:rPr>
              <a:t> británica, y miembro honorario de la </a:t>
            </a:r>
            <a:r>
              <a:rPr lang="es-ES" sz="1800" b="0" i="0" u="none" strike="noStrike" dirty="0">
                <a:solidFill>
                  <a:srgbClr val="0645AD"/>
                </a:solidFill>
                <a:effectLst/>
                <a:hlinkClick r:id="rId4"/>
              </a:rPr>
              <a:t>American </a:t>
            </a:r>
            <a:r>
              <a:rPr lang="es-ES" sz="1800" b="0" i="0" u="none" strike="noStrike" dirty="0" err="1">
                <a:solidFill>
                  <a:srgbClr val="0645AD"/>
                </a:solidFill>
                <a:effectLst/>
                <a:hlinkClick r:id="rId4"/>
              </a:rPr>
              <a:t>Statistical</a:t>
            </a:r>
            <a:r>
              <a:rPr lang="es-ES" sz="1800" b="0" i="0" u="none" strike="noStrike" dirty="0">
                <a:solidFill>
                  <a:srgbClr val="0645AD"/>
                </a:solidFill>
                <a:effectLst/>
                <a:hlinkClick r:id="rId4"/>
              </a:rPr>
              <a:t> </a:t>
            </a:r>
            <a:r>
              <a:rPr lang="es-ES" sz="1800" b="0" i="0" u="none" strike="noStrike" dirty="0" err="1">
                <a:solidFill>
                  <a:srgbClr val="0645AD"/>
                </a:solidFill>
                <a:effectLst/>
                <a:hlinkClick r:id="rId4"/>
              </a:rPr>
              <a:t>Association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s-ES" sz="1800" b="0" i="1" u="none" strike="noStrike" dirty="0">
                <a:solidFill>
                  <a:srgbClr val="B7B7B7"/>
                </a:solidFill>
                <a:effectLst/>
              </a:rPr>
              <a:t>(</a:t>
            </a:r>
            <a:r>
              <a:rPr lang="es-ES" sz="1800" b="0" i="1" u="none" strike="noStrike" dirty="0" err="1">
                <a:solidFill>
                  <a:srgbClr val="B7B7B7"/>
                </a:solidFill>
                <a:effectLst/>
              </a:rPr>
              <a:t>wikipedia</a:t>
            </a:r>
            <a:r>
              <a:rPr lang="es-ES" sz="1800" b="0" i="1" u="none" strike="noStrike" dirty="0">
                <a:solidFill>
                  <a:srgbClr val="B7B7B7"/>
                </a:solidFill>
                <a:effectLst/>
              </a:rPr>
              <a:t>)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E5E97BB-9AEF-F472-BD19-79FE524D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230" y="3040096"/>
            <a:ext cx="5336006" cy="33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25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6516B876-9469-502F-6C55-658D8DBE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35" y="0"/>
            <a:ext cx="7064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1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CFAF16-23DE-C65F-2F57-66338755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2" y="1353553"/>
            <a:ext cx="5293427" cy="3596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E910AF-4B06-872D-1B0A-3F69347F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74" y="1353553"/>
            <a:ext cx="6097538" cy="3589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51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68238-7F1A-12FC-EF7A-1D7E7124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0" i="0" u="none" strike="noStrike" dirty="0">
                <a:solidFill>
                  <a:srgbClr val="000000"/>
                </a:solidFill>
                <a:effectLst/>
                <a:latin typeface="+mn-lt"/>
              </a:rPr>
              <a:t>Ciencia de datos en salud liderado </a:t>
            </a:r>
            <a:r>
              <a:rPr lang="es-ES" sz="4000" b="1" i="0" u="sng" dirty="0">
                <a:solidFill>
                  <a:srgbClr val="9933FF"/>
                </a:solidFill>
                <a:effectLst/>
                <a:latin typeface="+mn-lt"/>
              </a:rPr>
              <a:t>por Enfermería</a:t>
            </a:r>
            <a:endParaRPr lang="es-CL" sz="4000" dirty="0">
              <a:solidFill>
                <a:srgbClr val="9933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93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BB224-E52F-2C5C-0BB7-010AA4A5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Sobre 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76A6C-86C7-D3E1-BDCC-EB9CE3DB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idea no es que te conviertas en un/a programador/a ultra senior.</a:t>
            </a:r>
          </a:p>
          <a:p>
            <a:r>
              <a:rPr lang="es-CL" dirty="0"/>
              <a:t>Ayudar a que tengas más herramientas para abordar problemas complejos en salud.</a:t>
            </a:r>
          </a:p>
          <a:p>
            <a:r>
              <a:rPr lang="es-CL" dirty="0"/>
              <a:t>Que entiendas de mejor forma todo este mundo de los datos y la inteligencia artificial.</a:t>
            </a:r>
          </a:p>
          <a:p>
            <a:r>
              <a:rPr lang="es-CL" dirty="0"/>
              <a:t>Potenciar un nicho de alto crecimiento y demanda.</a:t>
            </a:r>
          </a:p>
          <a:p>
            <a:r>
              <a:rPr lang="es-CL" dirty="0"/>
              <a:t>Abrir nuevos caminos profesionales.</a:t>
            </a:r>
          </a:p>
        </p:txBody>
      </p:sp>
    </p:spTree>
    <p:extLst>
      <p:ext uri="{BB962C8B-B14F-4D97-AF65-F5344CB8AC3E}">
        <p14:creationId xmlns:p14="http://schemas.microsoft.com/office/powerpoint/2010/main" val="224063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155B5-017D-5382-00E2-0CF8CC1B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Sobre 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7034F-D0A0-6EC5-C9F2-9E36433C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1 mes duración</a:t>
            </a:r>
          </a:p>
          <a:p>
            <a:r>
              <a:rPr lang="es-CL" dirty="0"/>
              <a:t>Sesiones en vivo 2 veces/semana + algunos sábados</a:t>
            </a:r>
          </a:p>
          <a:p>
            <a:r>
              <a:rPr lang="es-CL" dirty="0"/>
              <a:t>Dedicación de +10 horas/semana</a:t>
            </a:r>
          </a:p>
          <a:p>
            <a:r>
              <a:rPr lang="es-CL" dirty="0"/>
              <a:t>Requiere mucha práctica y estudio</a:t>
            </a:r>
          </a:p>
          <a:p>
            <a:r>
              <a:rPr lang="es-CL" dirty="0"/>
              <a:t>Basado en proyectos</a:t>
            </a:r>
          </a:p>
          <a:p>
            <a:r>
              <a:rPr lang="es-CL" dirty="0"/>
              <a:t>Pensado para “incrustar” código en el día a día</a:t>
            </a:r>
          </a:p>
          <a:p>
            <a:endParaRPr lang="es-CL" dirty="0"/>
          </a:p>
          <a:p>
            <a:r>
              <a:rPr lang="es-CL" dirty="0">
                <a:solidFill>
                  <a:srgbClr val="9933FF"/>
                </a:solidFill>
              </a:rPr>
              <a:t>Apoyo en Discord </a:t>
            </a:r>
            <a:r>
              <a:rPr lang="es-CL" dirty="0"/>
              <a:t>Nurse in </a:t>
            </a:r>
            <a:r>
              <a:rPr lang="es-CL" dirty="0" err="1"/>
              <a:t>Tech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4670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2E8A2-07C2-EC06-67BE-DF28E654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Sobre 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C9AE1-5630-BF21-B751-B09B411D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dirty="0"/>
              <a:t>Lenguaje de programación: </a:t>
            </a:r>
            <a:r>
              <a:rPr lang="es-CL" dirty="0">
                <a:solidFill>
                  <a:srgbClr val="FF3399"/>
                </a:solidFill>
              </a:rPr>
              <a:t>R</a:t>
            </a:r>
          </a:p>
          <a:p>
            <a:pPr marL="0" indent="0">
              <a:buNone/>
            </a:pPr>
            <a:r>
              <a:rPr lang="es-CL" sz="2000" dirty="0"/>
              <a:t>(Python, SQL, JavaScript, Scala, Julia, C, C#)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IDE: </a:t>
            </a:r>
            <a:r>
              <a:rPr lang="es-CL" dirty="0" err="1"/>
              <a:t>RStudio</a:t>
            </a:r>
            <a:r>
              <a:rPr lang="es-CL" dirty="0"/>
              <a:t> 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Git + GitHub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Excel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ChatGPT</a:t>
            </a:r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6885F9-7361-0C95-AAF7-2CB530B660B7}"/>
              </a:ext>
            </a:extLst>
          </p:cNvPr>
          <p:cNvSpPr txBox="1"/>
          <p:nvPr/>
        </p:nvSpPr>
        <p:spPr>
          <a:xfrm>
            <a:off x="2651459" y="3167390"/>
            <a:ext cx="11986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100" dirty="0">
                <a:hlinkClick r:id="rId2"/>
              </a:rPr>
              <a:t>https://posit.co/</a:t>
            </a:r>
            <a:r>
              <a:rPr lang="es-CL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628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4213F-C583-3453-3D9F-AB9E199F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r>
              <a:rPr lang="es-CL" sz="8800" dirty="0"/>
              <a:t>Bienvenidas/os!!!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515FA7-99BF-043B-80AB-F08E8F4D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521" y="2365249"/>
            <a:ext cx="1726532" cy="17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9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5D473-2DEB-7DBB-FCF4-A9ECDFEC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B3040-3C32-CDA8-D1D5-30F6488B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5C0D72-7297-8482-86BD-DE17D4604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0"/>
            <a:ext cx="4137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551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5BC6A-5922-169D-927D-FAD9BD90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9C28F7EE-8149-0B74-5916-B7BDE4B51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8809"/>
            <a:ext cx="10515600" cy="4180381"/>
          </a:xfrm>
        </p:spPr>
      </p:pic>
    </p:spTree>
    <p:extLst>
      <p:ext uri="{BB962C8B-B14F-4D97-AF65-F5344CB8AC3E}">
        <p14:creationId xmlns:p14="http://schemas.microsoft.com/office/powerpoint/2010/main" val="289820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2FE38-5D0A-7F05-F011-F4663408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Certificado?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0808B6-1855-B96F-8C96-48FD835D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25" y="2033336"/>
            <a:ext cx="8064359" cy="24945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3E0AD91-1083-7994-1008-BFA0A9F3BDFF}"/>
              </a:ext>
            </a:extLst>
          </p:cNvPr>
          <p:cNvSpPr txBox="1"/>
          <p:nvPr/>
        </p:nvSpPr>
        <p:spPr>
          <a:xfrm>
            <a:off x="838200" y="5129171"/>
            <a:ext cx="6097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050" dirty="0">
                <a:hlinkClick r:id="rId3"/>
              </a:rPr>
              <a:t>https://cognitiveclass.ai/courses/r-101</a:t>
            </a:r>
            <a:r>
              <a:rPr lang="es-CL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12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BF628-6D2D-301F-1A43-528BFA0A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20" y="677946"/>
            <a:ext cx="4167437" cy="1547896"/>
          </a:xfrm>
        </p:spPr>
        <p:txBody>
          <a:bodyPr>
            <a:normAutofit/>
          </a:bodyPr>
          <a:lstStyle/>
          <a:p>
            <a:r>
              <a:rPr lang="en-US" sz="4800" b="0" i="0" dirty="0">
                <a:solidFill>
                  <a:srgbClr val="071C2C"/>
                </a:solidFill>
                <a:effectLst/>
                <a:latin typeface="SourceSansPro"/>
              </a:rPr>
              <a:t>CRISP-DM </a:t>
            </a:r>
            <a:br>
              <a:rPr lang="en-US" sz="4800" b="0" i="0" dirty="0">
                <a:solidFill>
                  <a:srgbClr val="071C2C"/>
                </a:solidFill>
                <a:effectLst/>
                <a:latin typeface="SourceSansPro"/>
              </a:rPr>
            </a:br>
            <a:r>
              <a:rPr lang="en-US" sz="2400" b="0" i="0" dirty="0">
                <a:solidFill>
                  <a:srgbClr val="071C2C"/>
                </a:solidFill>
                <a:effectLst/>
                <a:latin typeface="SourceSansPro"/>
              </a:rPr>
              <a:t>Cross Industry Standard Process for Data Mining</a:t>
            </a:r>
            <a:endParaRPr lang="es-CL" sz="4800" dirty="0"/>
          </a:p>
        </p:txBody>
      </p:sp>
      <p:pic>
        <p:nvPicPr>
          <p:cNvPr id="1026" name="Picture 2" descr="Fases del proceso de CRISP-DM (Adaptado de: [10]) | Download Scientific ...">
            <a:extLst>
              <a:ext uri="{FF2B5EF4-FFF2-40B4-BE49-F238E27FC236}">
                <a16:creationId xmlns:a16="http://schemas.microsoft.com/office/drawing/2014/main" id="{40B3E0EC-4209-089B-8CC3-0913A6C46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73" y="451184"/>
            <a:ext cx="5921502" cy="595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6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49B2B-6CFA-985C-A245-CA1E2E7F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Buena convivencia…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8C048-B0F9-6C31-5007-81D5A99F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Idealmente, mantén la cámara encendida. Pero si te sientes más cómodo/a con ella apagada, no hay problemas.</a:t>
            </a:r>
          </a:p>
          <a:p>
            <a:endParaRPr lang="es-CL" dirty="0"/>
          </a:p>
          <a:p>
            <a:r>
              <a:rPr lang="es-CL" dirty="0"/>
              <a:t>Coloca tu nombre en tu perfil de Zoom.</a:t>
            </a:r>
          </a:p>
          <a:p>
            <a:endParaRPr lang="es-CL" dirty="0"/>
          </a:p>
          <a:p>
            <a:r>
              <a:rPr lang="es-CL" dirty="0"/>
              <a:t>Mantén el micrófono apagado.</a:t>
            </a:r>
          </a:p>
          <a:p>
            <a:endParaRPr lang="es-CL" dirty="0"/>
          </a:p>
          <a:p>
            <a:r>
              <a:rPr lang="es-CL" dirty="0"/>
              <a:t>Siéntete libre de participar. Puedes activar tu micrófono o escribir en el chat, elige el que te acomode más.</a:t>
            </a:r>
          </a:p>
        </p:txBody>
      </p:sp>
    </p:spTree>
    <p:extLst>
      <p:ext uri="{BB962C8B-B14F-4D97-AF65-F5344CB8AC3E}">
        <p14:creationId xmlns:p14="http://schemas.microsoft.com/office/powerpoint/2010/main" val="161924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F0F12-59C9-0A50-78F5-981A8062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CB903-36C2-7BA2-C189-455FF4F8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Algunos lineamientos relevantes del curso</a:t>
            </a:r>
          </a:p>
          <a:p>
            <a:r>
              <a:rPr lang="es-CL" dirty="0"/>
              <a:t>Metodología</a:t>
            </a:r>
          </a:p>
          <a:p>
            <a:r>
              <a:rPr lang="es-CL" dirty="0"/>
              <a:t>Conociéndonos</a:t>
            </a:r>
          </a:p>
          <a:p>
            <a:r>
              <a:rPr lang="es-CL" dirty="0"/>
              <a:t>Resolviendo dudas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734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D73CB-1D87-42A5-8021-6D419DB9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¿Ciencia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3B652-8DCB-2157-CEB2-01EFD6005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27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Pasar desde los datos a </a:t>
            </a:r>
            <a:r>
              <a:rPr lang="es-ES" b="1" i="0" u="none" strike="noStrike" dirty="0">
                <a:solidFill>
                  <a:srgbClr val="9933FF"/>
                </a:solidFill>
                <a:effectLst/>
              </a:rPr>
              <a:t>elementos de valor</a:t>
            </a:r>
            <a:r>
              <a:rPr lang="es-ES" b="0" i="0" u="none" strike="noStrike" dirty="0">
                <a:solidFill>
                  <a:srgbClr val="9933FF"/>
                </a:solidFill>
                <a:effectLst/>
              </a:rPr>
              <a:t> </a:t>
            </a: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para el negocio (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</a:rPr>
              <a:t>insights</a:t>
            </a: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), usando algoritmos que permitan </a:t>
            </a:r>
            <a:r>
              <a:rPr lang="es-ES" b="1" i="0" u="none" strike="noStrike" dirty="0">
                <a:solidFill>
                  <a:srgbClr val="9933FF"/>
                </a:solidFill>
                <a:effectLst/>
              </a:rPr>
              <a:t>automatizar</a:t>
            </a:r>
            <a:r>
              <a:rPr lang="es-E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esta “extracción de información” (minería) desde </a:t>
            </a:r>
            <a:r>
              <a:rPr lang="es-ES" b="1" i="0" u="none" strike="noStrike" dirty="0">
                <a:solidFill>
                  <a:srgbClr val="9933FF"/>
                </a:solidFill>
                <a:effectLst/>
              </a:rPr>
              <a:t>grandes repositorios </a:t>
            </a: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de datos.</a:t>
            </a:r>
            <a:endParaRPr lang="es-CL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771D46-BDF2-3089-973A-B015E5BE5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21" y="481012"/>
            <a:ext cx="57150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56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C3306-5A5D-6D03-657A-38B8EE4D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¿Ciencia de datos aplicada?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9B066-FBD8-9A08-87BF-1E62B0BB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2300"/>
              </a:spcBef>
              <a:spcAft>
                <a:spcPts val="0"/>
              </a:spcAft>
              <a:buNone/>
            </a:pP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La </a:t>
            </a:r>
            <a:r>
              <a:rPr lang="es-ES" b="1" i="0" u="none" strike="noStrike" dirty="0">
                <a:solidFill>
                  <a:srgbClr val="9933FF"/>
                </a:solidFill>
                <a:effectLst/>
              </a:rPr>
              <a:t>ciencia de datos </a:t>
            </a:r>
            <a:r>
              <a:rPr lang="es-ES" b="1" i="0" u="sng" dirty="0">
                <a:solidFill>
                  <a:srgbClr val="9933FF"/>
                </a:solidFill>
                <a:effectLst/>
              </a:rPr>
              <a:t>aplicada</a:t>
            </a:r>
            <a:r>
              <a:rPr lang="es-ES" b="0" i="0" u="none" strike="noStrike" dirty="0">
                <a:solidFill>
                  <a:srgbClr val="9933FF"/>
                </a:solidFill>
                <a:effectLst/>
              </a:rPr>
              <a:t> </a:t>
            </a: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es el proceso de descubrimiento de conocimiento, en el que se diseñan y evalúan sistemas analíticos para robustecer las prácticas diarias de los expertos en el dominio o campo de los problemas, con el fin de mejorar el mundo real que nos rodea.</a:t>
            </a:r>
            <a:endParaRPr lang="es-ES" b="0" dirty="0">
              <a:effectLst/>
            </a:endParaRPr>
          </a:p>
          <a:p>
            <a:pPr marL="0" indent="0" rtl="0">
              <a:spcBef>
                <a:spcPts val="2300"/>
              </a:spcBef>
              <a:spcAft>
                <a:spcPts val="0"/>
              </a:spcAft>
              <a:buNone/>
            </a:pP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Busca tener </a:t>
            </a:r>
            <a:r>
              <a:rPr lang="es-ES" b="1" i="0" u="none" strike="noStrike" dirty="0">
                <a:solidFill>
                  <a:srgbClr val="9933FF"/>
                </a:solidFill>
                <a:effectLst/>
              </a:rPr>
              <a:t>impacto.</a:t>
            </a:r>
            <a:endParaRPr lang="es-ES" b="0" dirty="0">
              <a:effectLst/>
            </a:endParaRPr>
          </a:p>
          <a:p>
            <a:pPr marL="0" indent="0">
              <a:buNone/>
            </a:pPr>
            <a:br>
              <a:rPr lang="es-ES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5267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D89FF-4AC4-E1AA-46F7-B2D630E8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s-CL" sz="8800" dirty="0"/>
              <a:t>Resolver un problema</a:t>
            </a:r>
          </a:p>
        </p:txBody>
      </p:sp>
    </p:spTree>
    <p:extLst>
      <p:ext uri="{BB962C8B-B14F-4D97-AF65-F5344CB8AC3E}">
        <p14:creationId xmlns:p14="http://schemas.microsoft.com/office/powerpoint/2010/main" val="286910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D5DCE-39B9-E1BC-8C34-404A37DD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Habilidades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D20E5-F0F4-4FEE-EE1D-0FD9F130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Pensamiento crítico</a:t>
            </a:r>
          </a:p>
          <a:p>
            <a:r>
              <a:rPr lang="es-CL" dirty="0" err="1"/>
              <a:t>Testing</a:t>
            </a:r>
            <a:r>
              <a:rPr lang="es-CL" dirty="0"/>
              <a:t> y diseño de hipótesis</a:t>
            </a:r>
          </a:p>
          <a:p>
            <a:r>
              <a:rPr lang="es-CL" dirty="0"/>
              <a:t>Manipulación y transformación de datos</a:t>
            </a:r>
          </a:p>
          <a:p>
            <a:r>
              <a:rPr lang="es-CL" dirty="0"/>
              <a:t>Matemáticas</a:t>
            </a:r>
          </a:p>
          <a:p>
            <a:r>
              <a:rPr lang="es-CL" dirty="0"/>
              <a:t>Visualización y </a:t>
            </a:r>
            <a:r>
              <a:rPr lang="es-CL" dirty="0" err="1"/>
              <a:t>Storytelling</a:t>
            </a:r>
            <a:endParaRPr lang="es-CL" dirty="0"/>
          </a:p>
          <a:p>
            <a:r>
              <a:rPr lang="es-CL" dirty="0"/>
              <a:t>Programación</a:t>
            </a:r>
          </a:p>
          <a:p>
            <a:r>
              <a:rPr lang="es-CL" dirty="0"/>
              <a:t>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42194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9A65B-D5A7-8AF8-3F5E-FB3F5E4F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5440"/>
            <a:ext cx="10515600" cy="1325563"/>
          </a:xfrm>
        </p:spPr>
        <p:txBody>
          <a:bodyPr>
            <a:normAutofit/>
          </a:bodyPr>
          <a:lstStyle/>
          <a:p>
            <a:r>
              <a:rPr lang="es-CL" sz="6000" dirty="0"/>
              <a:t>70% de los proyectos fracasan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288607-4940-FE5F-5727-B0F8AB01F585}"/>
              </a:ext>
            </a:extLst>
          </p:cNvPr>
          <p:cNvSpPr txBox="1"/>
          <p:nvPr/>
        </p:nvSpPr>
        <p:spPr>
          <a:xfrm>
            <a:off x="838200" y="3907114"/>
            <a:ext cx="1457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400" b="0" i="1" dirty="0" err="1">
                <a:effectLst/>
                <a:latin typeface="+mj-lt"/>
              </a:rPr>
              <a:t>Mckinsey</a:t>
            </a:r>
            <a:endParaRPr lang="es-CL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951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441</Words>
  <Application>Microsoft Office PowerPoint</Application>
  <PresentationFormat>Panorámica</PresentationFormat>
  <Paragraphs>66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SourceSansPro</vt:lpstr>
      <vt:lpstr>Tema de Office</vt:lpstr>
      <vt:lpstr>Presentación de PowerPoint</vt:lpstr>
      <vt:lpstr>Bienvenidas/os!!!</vt:lpstr>
      <vt:lpstr>Buena convivencia…</vt:lpstr>
      <vt:lpstr>Agenda</vt:lpstr>
      <vt:lpstr>¿Ciencia de datos?</vt:lpstr>
      <vt:lpstr>¿Ciencia de datos aplicada?</vt:lpstr>
      <vt:lpstr>Resolver un problema</vt:lpstr>
      <vt:lpstr>Habilidades</vt:lpstr>
      <vt:lpstr>70% de los proyectos fracasan</vt:lpstr>
      <vt:lpstr>Presentación de PowerPoint</vt:lpstr>
      <vt:lpstr>Presentación de PowerPoint</vt:lpstr>
      <vt:lpstr>Enfermería y análisis de datos?</vt:lpstr>
      <vt:lpstr>Florence Nightingale</vt:lpstr>
      <vt:lpstr>Presentación de PowerPoint</vt:lpstr>
      <vt:lpstr>Presentación de PowerPoint</vt:lpstr>
      <vt:lpstr>Ciencia de datos en salud liderado por Enfermería</vt:lpstr>
      <vt:lpstr>Sobre el curso</vt:lpstr>
      <vt:lpstr>Sobre el curso</vt:lpstr>
      <vt:lpstr>Sobre el curso</vt:lpstr>
      <vt:lpstr>Presentación de PowerPoint</vt:lpstr>
      <vt:lpstr>Presentación de PowerPoint</vt:lpstr>
      <vt:lpstr>Certificado?</vt:lpstr>
      <vt:lpstr>CRISP-DM  Cross Industry Standard Process for Data Mining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 Villarroel</dc:creator>
  <cp:lastModifiedBy>Paulo Villarroel</cp:lastModifiedBy>
  <cp:revision>1</cp:revision>
  <dcterms:created xsi:type="dcterms:W3CDTF">2023-05-01T16:42:28Z</dcterms:created>
  <dcterms:modified xsi:type="dcterms:W3CDTF">2023-05-02T23:41:29Z</dcterms:modified>
</cp:coreProperties>
</file>