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9" r:id="rId3"/>
    <p:sldId id="259" r:id="rId4"/>
    <p:sldId id="270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442E02-BA09-4528-AFC3-D504634B8148}" v="1" dt="2023-05-03T23:03:32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0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o Villarroel" userId="13c0fce16975a509" providerId="LiveId" clId="{DB442E02-BA09-4528-AFC3-D504634B8148}"/>
    <pc:docChg chg="addSld delSld modSld">
      <pc:chgData name="Paulo Villarroel" userId="13c0fce16975a509" providerId="LiveId" clId="{DB442E02-BA09-4528-AFC3-D504634B8148}" dt="2023-05-03T23:04:46.904" v="122" actId="20577"/>
      <pc:docMkLst>
        <pc:docMk/>
      </pc:docMkLst>
      <pc:sldChg chg="del">
        <pc:chgData name="Paulo Villarroel" userId="13c0fce16975a509" providerId="LiveId" clId="{DB442E02-BA09-4528-AFC3-D504634B8148}" dt="2023-05-03T23:02:01.349" v="0" actId="47"/>
        <pc:sldMkLst>
          <pc:docMk/>
          <pc:sldMk cId="97439780" sldId="257"/>
        </pc:sldMkLst>
      </pc:sldChg>
      <pc:sldChg chg="del">
        <pc:chgData name="Paulo Villarroel" userId="13c0fce16975a509" providerId="LiveId" clId="{DB442E02-BA09-4528-AFC3-D504634B8148}" dt="2023-05-03T23:02:10.976" v="2" actId="47"/>
        <pc:sldMkLst>
          <pc:docMk/>
          <pc:sldMk cId="4256864999" sldId="258"/>
        </pc:sldMkLst>
      </pc:sldChg>
      <pc:sldChg chg="modSp mod">
        <pc:chgData name="Paulo Villarroel" userId="13c0fce16975a509" providerId="LiveId" clId="{DB442E02-BA09-4528-AFC3-D504634B8148}" dt="2023-05-03T23:02:58.071" v="117" actId="20577"/>
        <pc:sldMkLst>
          <pc:docMk/>
          <pc:sldMk cId="97347220" sldId="259"/>
        </pc:sldMkLst>
        <pc:spChg chg="mod">
          <ac:chgData name="Paulo Villarroel" userId="13c0fce16975a509" providerId="LiveId" clId="{DB442E02-BA09-4528-AFC3-D504634B8148}" dt="2023-05-03T23:02:58.071" v="117" actId="20577"/>
          <ac:spMkLst>
            <pc:docMk/>
            <pc:sldMk cId="97347220" sldId="259"/>
            <ac:spMk id="3" creationId="{121CB903-36C2-7BA2-C189-455FF4F8BD21}"/>
          </ac:spMkLst>
        </pc:spChg>
      </pc:sldChg>
      <pc:sldChg chg="add">
        <pc:chgData name="Paulo Villarroel" userId="13c0fce16975a509" providerId="LiveId" clId="{DB442E02-BA09-4528-AFC3-D504634B8148}" dt="2023-05-03T23:03:32.494" v="118"/>
        <pc:sldMkLst>
          <pc:docMk/>
          <pc:sldMk cId="0" sldId="260"/>
        </pc:sldMkLst>
      </pc:sldChg>
      <pc:sldChg chg="del">
        <pc:chgData name="Paulo Villarroel" userId="13c0fce16975a509" providerId="LiveId" clId="{DB442E02-BA09-4528-AFC3-D504634B8148}" dt="2023-05-03T23:02:05.568" v="1" actId="47"/>
        <pc:sldMkLst>
          <pc:docMk/>
          <pc:sldMk cId="1660561498" sldId="260"/>
        </pc:sldMkLst>
      </pc:sldChg>
      <pc:sldChg chg="add">
        <pc:chgData name="Paulo Villarroel" userId="13c0fce16975a509" providerId="LiveId" clId="{DB442E02-BA09-4528-AFC3-D504634B8148}" dt="2023-05-03T23:03:32.494" v="118"/>
        <pc:sldMkLst>
          <pc:docMk/>
          <pc:sldMk cId="0" sldId="261"/>
        </pc:sldMkLst>
      </pc:sldChg>
      <pc:sldChg chg="del">
        <pc:chgData name="Paulo Villarroel" userId="13c0fce16975a509" providerId="LiveId" clId="{DB442E02-BA09-4528-AFC3-D504634B8148}" dt="2023-05-03T23:02:14.827" v="19" actId="47"/>
        <pc:sldMkLst>
          <pc:docMk/>
          <pc:sldMk cId="552676530" sldId="261"/>
        </pc:sldMkLst>
      </pc:sldChg>
      <pc:sldChg chg="add">
        <pc:chgData name="Paulo Villarroel" userId="13c0fce16975a509" providerId="LiveId" clId="{DB442E02-BA09-4528-AFC3-D504634B8148}" dt="2023-05-03T23:03:32.494" v="118"/>
        <pc:sldMkLst>
          <pc:docMk/>
          <pc:sldMk cId="0" sldId="262"/>
        </pc:sldMkLst>
      </pc:sldChg>
      <pc:sldChg chg="del">
        <pc:chgData name="Paulo Villarroel" userId="13c0fce16975a509" providerId="LiveId" clId="{DB442E02-BA09-4528-AFC3-D504634B8148}" dt="2023-05-03T23:02:12.061" v="7" actId="47"/>
        <pc:sldMkLst>
          <pc:docMk/>
          <pc:sldMk cId="1846707531" sldId="262"/>
        </pc:sldMkLst>
      </pc:sldChg>
      <pc:sldChg chg="modSp add mod">
        <pc:chgData name="Paulo Villarroel" userId="13c0fce16975a509" providerId="LiveId" clId="{DB442E02-BA09-4528-AFC3-D504634B8148}" dt="2023-05-03T23:04:46.904" v="122" actId="20577"/>
        <pc:sldMkLst>
          <pc:docMk/>
          <pc:sldMk cId="0" sldId="263"/>
        </pc:sldMkLst>
        <pc:spChg chg="mod">
          <ac:chgData name="Paulo Villarroel" userId="13c0fce16975a509" providerId="LiveId" clId="{DB442E02-BA09-4528-AFC3-D504634B8148}" dt="2023-05-03T23:04:46.904" v="122" actId="20577"/>
          <ac:spMkLst>
            <pc:docMk/>
            <pc:sldMk cId="0" sldId="263"/>
            <ac:spMk id="104" creationId="{00000000-0000-0000-0000-000000000000}"/>
          </ac:spMkLst>
        </pc:spChg>
      </pc:sldChg>
      <pc:sldChg chg="del">
        <pc:chgData name="Paulo Villarroel" userId="13c0fce16975a509" providerId="LiveId" clId="{DB442E02-BA09-4528-AFC3-D504634B8148}" dt="2023-05-03T23:02:14.003" v="18" actId="47"/>
        <pc:sldMkLst>
          <pc:docMk/>
          <pc:sldMk cId="2869103687" sldId="263"/>
        </pc:sldMkLst>
      </pc:sldChg>
      <pc:sldChg chg="add">
        <pc:chgData name="Paulo Villarroel" userId="13c0fce16975a509" providerId="LiveId" clId="{DB442E02-BA09-4528-AFC3-D504634B8148}" dt="2023-05-03T23:03:32.494" v="118"/>
        <pc:sldMkLst>
          <pc:docMk/>
          <pc:sldMk cId="0" sldId="264"/>
        </pc:sldMkLst>
      </pc:sldChg>
      <pc:sldChg chg="del">
        <pc:chgData name="Paulo Villarroel" userId="13c0fce16975a509" providerId="LiveId" clId="{DB442E02-BA09-4528-AFC3-D504634B8148}" dt="2023-05-03T23:02:12.807" v="12" actId="47"/>
        <pc:sldMkLst>
          <pc:docMk/>
          <pc:sldMk cId="1979257750" sldId="264"/>
        </pc:sldMkLst>
      </pc:sldChg>
      <pc:sldChg chg="add">
        <pc:chgData name="Paulo Villarroel" userId="13c0fce16975a509" providerId="LiveId" clId="{DB442E02-BA09-4528-AFC3-D504634B8148}" dt="2023-05-03T23:03:32.494" v="118"/>
        <pc:sldMkLst>
          <pc:docMk/>
          <pc:sldMk cId="0" sldId="265"/>
        </pc:sldMkLst>
      </pc:sldChg>
      <pc:sldChg chg="del">
        <pc:chgData name="Paulo Villarroel" userId="13c0fce16975a509" providerId="LiveId" clId="{DB442E02-BA09-4528-AFC3-D504634B8148}" dt="2023-05-03T23:02:12.367" v="9" actId="47"/>
        <pc:sldMkLst>
          <pc:docMk/>
          <pc:sldMk cId="3603937928" sldId="265"/>
        </pc:sldMkLst>
      </pc:sldChg>
      <pc:sldChg chg="add">
        <pc:chgData name="Paulo Villarroel" userId="13c0fce16975a509" providerId="LiveId" clId="{DB442E02-BA09-4528-AFC3-D504634B8148}" dt="2023-05-03T23:03:32.494" v="118"/>
        <pc:sldMkLst>
          <pc:docMk/>
          <pc:sldMk cId="0" sldId="266"/>
        </pc:sldMkLst>
      </pc:sldChg>
      <pc:sldChg chg="del">
        <pc:chgData name="Paulo Villarroel" userId="13c0fce16975a509" providerId="LiveId" clId="{DB442E02-BA09-4528-AFC3-D504634B8148}" dt="2023-05-03T23:02:11.894" v="6" actId="47"/>
        <pc:sldMkLst>
          <pc:docMk/>
          <pc:sldMk cId="4056283362" sldId="266"/>
        </pc:sldMkLst>
      </pc:sldChg>
      <pc:sldChg chg="add">
        <pc:chgData name="Paulo Villarroel" userId="13c0fce16975a509" providerId="LiveId" clId="{DB442E02-BA09-4528-AFC3-D504634B8148}" dt="2023-05-03T23:03:32.494" v="118"/>
        <pc:sldMkLst>
          <pc:docMk/>
          <pc:sldMk cId="0" sldId="267"/>
        </pc:sldMkLst>
      </pc:sldChg>
      <pc:sldChg chg="del">
        <pc:chgData name="Paulo Villarroel" userId="13c0fce16975a509" providerId="LiveId" clId="{DB442E02-BA09-4528-AFC3-D504634B8148}" dt="2023-05-03T23:02:12.658" v="11" actId="47"/>
        <pc:sldMkLst>
          <pc:docMk/>
          <pc:sldMk cId="3733018233" sldId="267"/>
        </pc:sldMkLst>
      </pc:sldChg>
      <pc:sldChg chg="add">
        <pc:chgData name="Paulo Villarroel" userId="13c0fce16975a509" providerId="LiveId" clId="{DB442E02-BA09-4528-AFC3-D504634B8148}" dt="2023-05-03T23:03:32.494" v="118"/>
        <pc:sldMkLst>
          <pc:docMk/>
          <pc:sldMk cId="0" sldId="268"/>
        </pc:sldMkLst>
      </pc:sldChg>
      <pc:sldChg chg="del">
        <pc:chgData name="Paulo Villarroel" userId="13c0fce16975a509" providerId="LiveId" clId="{DB442E02-BA09-4528-AFC3-D504634B8148}" dt="2023-05-03T23:02:12.954" v="13" actId="47"/>
        <pc:sldMkLst>
          <pc:docMk/>
          <pc:sldMk cId="1771630333" sldId="268"/>
        </pc:sldMkLst>
      </pc:sldChg>
      <pc:sldChg chg="add">
        <pc:chgData name="Paulo Villarroel" userId="13c0fce16975a509" providerId="LiveId" clId="{DB442E02-BA09-4528-AFC3-D504634B8148}" dt="2023-05-03T23:03:32.494" v="118"/>
        <pc:sldMkLst>
          <pc:docMk/>
          <pc:sldMk cId="0" sldId="270"/>
        </pc:sldMkLst>
      </pc:sldChg>
      <pc:sldChg chg="del">
        <pc:chgData name="Paulo Villarroel" userId="13c0fce16975a509" providerId="LiveId" clId="{DB442E02-BA09-4528-AFC3-D504634B8148}" dt="2023-05-03T23:02:12.515" v="10" actId="47"/>
        <pc:sldMkLst>
          <pc:docMk/>
          <pc:sldMk cId="1775518435" sldId="270"/>
        </pc:sldMkLst>
      </pc:sldChg>
      <pc:sldChg chg="add">
        <pc:chgData name="Paulo Villarroel" userId="13c0fce16975a509" providerId="LiveId" clId="{DB442E02-BA09-4528-AFC3-D504634B8148}" dt="2023-05-03T23:03:32.494" v="118"/>
        <pc:sldMkLst>
          <pc:docMk/>
          <pc:sldMk cId="0" sldId="271"/>
        </pc:sldMkLst>
      </pc:sldChg>
      <pc:sldChg chg="del">
        <pc:chgData name="Paulo Villarroel" userId="13c0fce16975a509" providerId="LiveId" clId="{DB442E02-BA09-4528-AFC3-D504634B8148}" dt="2023-05-03T23:02:12.220" v="8" actId="47"/>
        <pc:sldMkLst>
          <pc:docMk/>
          <pc:sldMk cId="2240636395" sldId="271"/>
        </pc:sldMkLst>
      </pc:sldChg>
      <pc:sldChg chg="add">
        <pc:chgData name="Paulo Villarroel" userId="13c0fce16975a509" providerId="LiveId" clId="{DB442E02-BA09-4528-AFC3-D504634B8148}" dt="2023-05-03T23:03:32.494" v="118"/>
        <pc:sldMkLst>
          <pc:docMk/>
          <pc:sldMk cId="0" sldId="272"/>
        </pc:sldMkLst>
      </pc:sldChg>
      <pc:sldChg chg="del">
        <pc:chgData name="Paulo Villarroel" userId="13c0fce16975a509" providerId="LiveId" clId="{DB442E02-BA09-4528-AFC3-D504634B8148}" dt="2023-05-03T23:02:13.815" v="17" actId="47"/>
        <pc:sldMkLst>
          <pc:docMk/>
          <pc:sldMk cId="2421943340" sldId="272"/>
        </pc:sldMkLst>
      </pc:sldChg>
      <pc:sldChg chg="add">
        <pc:chgData name="Paulo Villarroel" userId="13c0fce16975a509" providerId="LiveId" clId="{DB442E02-BA09-4528-AFC3-D504634B8148}" dt="2023-05-03T23:03:32.494" v="118"/>
        <pc:sldMkLst>
          <pc:docMk/>
          <pc:sldMk cId="0" sldId="273"/>
        </pc:sldMkLst>
      </pc:sldChg>
      <pc:sldChg chg="add">
        <pc:chgData name="Paulo Villarroel" userId="13c0fce16975a509" providerId="LiveId" clId="{DB442E02-BA09-4528-AFC3-D504634B8148}" dt="2023-05-03T23:03:32.494" v="118"/>
        <pc:sldMkLst>
          <pc:docMk/>
          <pc:sldMk cId="0" sldId="274"/>
        </pc:sldMkLst>
      </pc:sldChg>
      <pc:sldChg chg="del">
        <pc:chgData name="Paulo Villarroel" userId="13c0fce16975a509" providerId="LiveId" clId="{DB442E02-BA09-4528-AFC3-D504634B8148}" dt="2023-05-03T23:02:11.339" v="3" actId="47"/>
        <pc:sldMkLst>
          <pc:docMk/>
          <pc:sldMk cId="1815123804" sldId="274"/>
        </pc:sldMkLst>
      </pc:sldChg>
      <pc:sldChg chg="add">
        <pc:chgData name="Paulo Villarroel" userId="13c0fce16975a509" providerId="LiveId" clId="{DB442E02-BA09-4528-AFC3-D504634B8148}" dt="2023-05-03T23:03:32.494" v="118"/>
        <pc:sldMkLst>
          <pc:docMk/>
          <pc:sldMk cId="0" sldId="275"/>
        </pc:sldMkLst>
      </pc:sldChg>
      <pc:sldChg chg="del">
        <pc:chgData name="Paulo Villarroel" userId="13c0fce16975a509" providerId="LiveId" clId="{DB442E02-BA09-4528-AFC3-D504634B8148}" dt="2023-05-03T23:02:13.495" v="15" actId="47"/>
        <pc:sldMkLst>
          <pc:docMk/>
          <pc:sldMk cId="855220085" sldId="275"/>
        </pc:sldMkLst>
      </pc:sldChg>
      <pc:sldChg chg="del">
        <pc:chgData name="Paulo Villarroel" userId="13c0fce16975a509" providerId="LiveId" clId="{DB442E02-BA09-4528-AFC3-D504634B8148}" dt="2023-05-03T23:02:11.736" v="5" actId="47"/>
        <pc:sldMkLst>
          <pc:docMk/>
          <pc:sldMk cId="3738551959" sldId="276"/>
        </pc:sldMkLst>
      </pc:sldChg>
      <pc:sldChg chg="del">
        <pc:chgData name="Paulo Villarroel" userId="13c0fce16975a509" providerId="LiveId" clId="{DB442E02-BA09-4528-AFC3-D504634B8148}" dt="2023-05-03T23:02:13.279" v="14" actId="47"/>
        <pc:sldMkLst>
          <pc:docMk/>
          <pc:sldMk cId="3210154946" sldId="277"/>
        </pc:sldMkLst>
      </pc:sldChg>
      <pc:sldChg chg="del">
        <pc:chgData name="Paulo Villarroel" userId="13c0fce16975a509" providerId="LiveId" clId="{DB442E02-BA09-4528-AFC3-D504634B8148}" dt="2023-05-03T23:02:13.669" v="16" actId="47"/>
        <pc:sldMkLst>
          <pc:docMk/>
          <pc:sldMk cId="2143951700" sldId="278"/>
        </pc:sldMkLst>
      </pc:sldChg>
      <pc:sldChg chg="del">
        <pc:chgData name="Paulo Villarroel" userId="13c0fce16975a509" providerId="LiveId" clId="{DB442E02-BA09-4528-AFC3-D504634B8148}" dt="2023-05-03T23:02:11.568" v="4" actId="47"/>
        <pc:sldMkLst>
          <pc:docMk/>
          <pc:sldMk cId="2898204220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7E82D-902D-4E72-AE39-B934DB29F684}" type="datetimeFigureOut">
              <a:rPr lang="es-CL" smtClean="0"/>
              <a:t>03-05-2023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DB26E-9884-4F8A-9001-C1710714194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15893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119c869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119c869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119c86904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119c86904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119c86904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119c86904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119c86904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119c86904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119c86904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119c86904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119c86904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119c86904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119c86904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119c86904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119c8690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119c8690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119c86904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119c86904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119c86904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119c86904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119c8690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119c8690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119c869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119c869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119c8690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119c8690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119c8690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119c8690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119c86904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119c86904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80B4B-4A0D-F652-DCDC-BA4E77CDE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143E78-7AD8-D205-674A-3F8F66092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424F04-90F9-4A57-90ED-1B624F34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80C2-DADF-4FBB-9F64-A9341A6A00DB}" type="datetimeFigureOut">
              <a:rPr lang="es-CL" smtClean="0"/>
              <a:t>03-05-2023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D7E3F6-4024-6CB7-EC44-C949BE61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35145B-1D5B-69E9-4E52-62646A8B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A0C5-A55D-43E0-9A32-B507DE424FF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205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7888B-0E16-78A1-CFD7-C0CC7BDF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277A1B5-3762-EC42-E3EF-17D560DE2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700A1A-3233-DA09-94C0-E25BB1F1B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80C2-DADF-4FBB-9F64-A9341A6A00DB}" type="datetimeFigureOut">
              <a:rPr lang="es-CL" smtClean="0"/>
              <a:t>03-05-2023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AD83BA-5902-ECAE-7CC5-E688F733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24A4A9-0023-BCCA-FBA2-856610D2E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A0C5-A55D-43E0-9A32-B507DE424FF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6341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2A6366-589C-5FA2-8BAD-98A54CD37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0DAD9C-9F9A-1A24-9E69-6EC300D7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D68C06-BAF8-AD25-5A1E-DC2D6DF3B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80C2-DADF-4FBB-9F64-A9341A6A00DB}" type="datetimeFigureOut">
              <a:rPr lang="es-CL" smtClean="0"/>
              <a:t>03-05-2023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05C002-5727-D6D8-B5BD-EE9E692E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7029EE-5740-2FD0-73EA-3FDD52A3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A0C5-A55D-43E0-9A32-B507DE424FF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28384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3007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3521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C07F32-0E03-53B4-83F9-E569D0C0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D7186D-7C89-5874-FBE8-49145E1F7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A968EC-78EE-9E38-1BD3-45837D0A0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80C2-DADF-4FBB-9F64-A9341A6A00DB}" type="datetimeFigureOut">
              <a:rPr lang="es-CL" smtClean="0"/>
              <a:t>03-05-2023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607964-FD75-5007-2A13-0A7FBB7A2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D57494-B11E-94C3-A1C7-F44CF4B3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A0C5-A55D-43E0-9A32-B507DE424FF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54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AB704-E5BF-61C2-5C0F-6997ECAE9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8B3B81-187B-BA96-FED0-4A5D12CDD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274B6D-9A98-C26D-7186-334A23A7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80C2-DADF-4FBB-9F64-A9341A6A00DB}" type="datetimeFigureOut">
              <a:rPr lang="es-CL" smtClean="0"/>
              <a:t>03-05-2023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BCC4F-1851-0FB2-CD65-71EA908E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4F9EF6-8820-3E2C-5C12-7D28D74ED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A0C5-A55D-43E0-9A32-B507DE424FF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878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5B379-899A-B25A-16FF-9107EF5DC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887838-17FD-5418-7DF0-80E1A7A1B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8B5C5C-DE5E-7A9B-38F4-4C8F28FB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1D1DA6-17D4-07FC-52BA-5295770BC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80C2-DADF-4FBB-9F64-A9341A6A00DB}" type="datetimeFigureOut">
              <a:rPr lang="es-CL" smtClean="0"/>
              <a:t>03-05-2023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4E219F-901C-3503-147E-8C78D06D8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B03BCA-61A9-9214-E594-69868165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A0C5-A55D-43E0-9A32-B507DE424FF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937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87EA7-DAFD-C4B1-6F99-A6EFDE284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F73C99-ABE4-37E1-1A68-EC1D39126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2D8561-D60E-41CC-A4D3-69F7E20BB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A754658-0E45-DF09-2C0A-2074D9296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EB3C915-B6A3-FAE4-CCE5-F18B04FAC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0B3ED9E-0BB2-B0DB-6953-D2C22782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80C2-DADF-4FBB-9F64-A9341A6A00DB}" type="datetimeFigureOut">
              <a:rPr lang="es-CL" smtClean="0"/>
              <a:t>03-05-2023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7B59E09-C909-803E-E28B-8785E536A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C59F6D1-8965-9E8F-23A4-5F91FE05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A0C5-A55D-43E0-9A32-B507DE424FF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7429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836DF-0533-F442-E50E-DF49C408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C80F9C4-4031-2FA8-8232-40E923EFB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80C2-DADF-4FBB-9F64-A9341A6A00DB}" type="datetimeFigureOut">
              <a:rPr lang="es-CL" smtClean="0"/>
              <a:t>03-05-2023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14555BA-F8D7-D10F-7FEA-A40BFA59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6B2501D-FE23-36DB-FD88-858AB3A4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A0C5-A55D-43E0-9A32-B507DE424FF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90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2C762CB-E8D3-3B99-8994-B25169603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80C2-DADF-4FBB-9F64-A9341A6A00DB}" type="datetimeFigureOut">
              <a:rPr lang="es-CL" smtClean="0"/>
              <a:t>03-05-2023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A9C1BE7-6BE1-B437-1B85-C633B9B99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BE4D174-6B2F-D12A-D86B-EFD48487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A0C5-A55D-43E0-9A32-B507DE424FF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4851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9C608-ED03-94AC-2DAD-C18E5B08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FE7A0D-CA2E-B66A-817F-2B483188D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14C9A95-3EF5-32E1-C18A-012CBD79D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7E5D03-40CC-19C0-CEC7-A2B1B75AF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80C2-DADF-4FBB-9F64-A9341A6A00DB}" type="datetimeFigureOut">
              <a:rPr lang="es-CL" smtClean="0"/>
              <a:t>03-05-2023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7CFABD-DE18-1A21-1276-9E58729E1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B61AEB-FC32-F479-5256-3B09757EA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A0C5-A55D-43E0-9A32-B507DE424FF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9983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A937C-5E7D-B13F-2597-71DF86056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A847767-7C0C-D128-DCD7-C06B9C606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5AE91F-145A-03B5-F12B-1FD4A25B1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CFBCF1-F374-2569-4556-74060D19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80C2-DADF-4FBB-9F64-A9341A6A00DB}" type="datetimeFigureOut">
              <a:rPr lang="es-CL" smtClean="0"/>
              <a:t>03-05-2023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CCC37D-2BC1-D4DC-D314-2AAE3657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2A5F5D-BE92-387B-3BE0-E8B4A3A4C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A0C5-A55D-43E0-9A32-B507DE424FF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5337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25A8BC-4764-CED7-FA8C-43B0824CE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08EA3B-751B-A7F0-F378-D6E9C45D7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CC4A2D-8843-B25E-85AA-802C9BBCB9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380C2-DADF-4FBB-9F64-A9341A6A00DB}" type="datetimeFigureOut">
              <a:rPr lang="es-CL" smtClean="0"/>
              <a:t>03-05-2023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E3D0AE-C16B-34D3-8947-95012C8C9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63870E-89DA-EE2D-47C5-D5E28763F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DA0C5-A55D-43E0-9A32-B507DE424FF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819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D33F4-F9FE-7850-9221-DC360FF13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F222E1-5425-ABE7-AD42-62F8A72B42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 descr="Imagen de la pantalla de un celular con letras&#10;&#10;Descripción generada automáticamente con confianza media">
            <a:extLst>
              <a:ext uri="{FF2B5EF4-FFF2-40B4-BE49-F238E27FC236}">
                <a16:creationId xmlns:a16="http://schemas.microsoft.com/office/drawing/2014/main" id="{EA756BAB-ADA0-6F7E-AE1F-9CC38143B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54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s"/>
              <a:t>Tidy Data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1356967"/>
            <a:ext cx="11785600" cy="36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/>
        </p:nvSpPr>
        <p:spPr>
          <a:xfrm>
            <a:off x="743133" y="5266367"/>
            <a:ext cx="9113600" cy="12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s" sz="2133">
                <a:solidFill>
                  <a:schemeClr val="dk1"/>
                </a:solidFill>
                <a:highlight>
                  <a:srgbClr val="FFFFFF"/>
                </a:highlight>
              </a:rPr>
              <a:t>Cada columna una variable</a:t>
            </a:r>
            <a:endParaRPr sz="2133">
              <a:solidFill>
                <a:schemeClr val="dk1"/>
              </a:solidFill>
              <a:highlight>
                <a:srgbClr val="FFFFFF"/>
              </a:highlight>
            </a:endParaRPr>
          </a:p>
          <a:p>
            <a:pPr>
              <a:lnSpc>
                <a:spcPct val="115000"/>
              </a:lnSpc>
              <a:spcBef>
                <a:spcPts val="533"/>
              </a:spcBef>
            </a:pPr>
            <a:r>
              <a:rPr lang="es" sz="2133">
                <a:solidFill>
                  <a:schemeClr val="dk1"/>
                </a:solidFill>
                <a:highlight>
                  <a:srgbClr val="FFFFFF"/>
                </a:highlight>
              </a:rPr>
              <a:t>Cada fila una observación</a:t>
            </a:r>
            <a:endParaRPr sz="2133">
              <a:solidFill>
                <a:schemeClr val="dk1"/>
              </a:solidFill>
              <a:highlight>
                <a:srgbClr val="FFFFFF"/>
              </a:highlight>
            </a:endParaRPr>
          </a:p>
          <a:p>
            <a:pPr>
              <a:lnSpc>
                <a:spcPct val="115000"/>
              </a:lnSpc>
              <a:spcBef>
                <a:spcPts val="533"/>
              </a:spcBef>
              <a:spcAft>
                <a:spcPts val="533"/>
              </a:spcAft>
            </a:pPr>
            <a:r>
              <a:rPr lang="es" sz="2133">
                <a:solidFill>
                  <a:schemeClr val="dk1"/>
                </a:solidFill>
                <a:highlight>
                  <a:srgbClr val="FFFFFF"/>
                </a:highlight>
              </a:rPr>
              <a:t>Cada valor en su celda</a:t>
            </a:r>
            <a:endParaRPr sz="2133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2076451"/>
            <a:ext cx="716280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s"/>
              <a:t>Operadores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s"/>
              <a:t>Operadores principales</a:t>
            </a:r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s"/>
              <a:t>Aritméticos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Relacionales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Lógicos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s"/>
              <a:t>De asignación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s"/>
              <a:t>Operadores aritméticos</a:t>
            </a:r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 rotWithShape="1">
          <a:blip r:embed="rId3">
            <a:alphaModFix/>
          </a:blip>
          <a:srcRect l="31877" t="32332" r="11551" b="29024"/>
          <a:stretch/>
        </p:blipFill>
        <p:spPr>
          <a:xfrm>
            <a:off x="1582833" y="2125201"/>
            <a:ext cx="9026336" cy="346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s"/>
              <a:t>Operadores relacionales </a:t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 rotWithShape="1">
          <a:blip r:embed="rId3">
            <a:alphaModFix/>
          </a:blip>
          <a:srcRect l="29245" t="31570" r="5794" b="25639"/>
          <a:stretch/>
        </p:blipFill>
        <p:spPr>
          <a:xfrm>
            <a:off x="1697200" y="1994836"/>
            <a:ext cx="8797600" cy="325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s"/>
              <a:t>Operadores lógicos</a:t>
            </a: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 rotWithShape="1">
          <a:blip r:embed="rId3">
            <a:alphaModFix/>
          </a:blip>
          <a:srcRect l="29450" t="41030" r="6331" b="5066"/>
          <a:stretch/>
        </p:blipFill>
        <p:spPr>
          <a:xfrm>
            <a:off x="1320784" y="1743967"/>
            <a:ext cx="9550432" cy="4509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s"/>
              <a:t>Operadores de asignación</a:t>
            </a:r>
            <a:endParaRPr/>
          </a:p>
        </p:txBody>
      </p:sp>
      <p:pic>
        <p:nvPicPr>
          <p:cNvPr id="157" name="Google Shape;157;p29"/>
          <p:cNvPicPr preferRelativeResize="0"/>
          <p:nvPr/>
        </p:nvPicPr>
        <p:blipFill rotWithShape="1">
          <a:blip r:embed="rId3">
            <a:alphaModFix/>
          </a:blip>
          <a:srcRect l="29285" t="30795" r="6081" b="48219"/>
          <a:stretch/>
        </p:blipFill>
        <p:spPr>
          <a:xfrm>
            <a:off x="1705400" y="2542433"/>
            <a:ext cx="8781203" cy="1603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s"/>
              <a:t>Orden de los operadores</a:t>
            </a:r>
            <a:endParaRPr/>
          </a:p>
        </p:txBody>
      </p:sp>
      <p:pic>
        <p:nvPicPr>
          <p:cNvPr id="163" name="Google Shape;163;p30"/>
          <p:cNvPicPr preferRelativeResize="0"/>
          <p:nvPr/>
        </p:nvPicPr>
        <p:blipFill rotWithShape="1">
          <a:blip r:embed="rId3">
            <a:alphaModFix/>
          </a:blip>
          <a:srcRect l="29085" t="31565" r="5729" b="13756"/>
          <a:stretch/>
        </p:blipFill>
        <p:spPr>
          <a:xfrm>
            <a:off x="1578000" y="1747101"/>
            <a:ext cx="9036000" cy="4263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49B2B-6CFA-985C-A245-CA1E2E7F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Buena convivencia…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98C048-B0F9-6C31-5007-81D5A99F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Idealmente, mantén la cámara encendida. Pero si te sientes más cómodo/a con ella apagada, no hay problemas.</a:t>
            </a:r>
          </a:p>
          <a:p>
            <a:endParaRPr lang="es-CL" dirty="0"/>
          </a:p>
          <a:p>
            <a:r>
              <a:rPr lang="es-CL" dirty="0"/>
              <a:t>Coloca tu nombre en tu perfil de Zoom.</a:t>
            </a:r>
          </a:p>
          <a:p>
            <a:endParaRPr lang="es-CL" dirty="0"/>
          </a:p>
          <a:p>
            <a:r>
              <a:rPr lang="es-CL" dirty="0"/>
              <a:t>Mantén el micrófono apagado.</a:t>
            </a:r>
          </a:p>
          <a:p>
            <a:endParaRPr lang="es-CL" dirty="0"/>
          </a:p>
          <a:p>
            <a:r>
              <a:rPr lang="es-CL" dirty="0"/>
              <a:t>Siéntete libre de participar. Puedes activar tu micrófono o escribir en el chat, elige el que te acomode más.</a:t>
            </a:r>
          </a:p>
        </p:txBody>
      </p:sp>
    </p:spTree>
    <p:extLst>
      <p:ext uri="{BB962C8B-B14F-4D97-AF65-F5344CB8AC3E}">
        <p14:creationId xmlns:p14="http://schemas.microsoft.com/office/powerpoint/2010/main" val="161924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F0F12-59C9-0A50-78F5-981A8062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1CB903-36C2-7BA2-C189-455FF4F8B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Uso de aplicación </a:t>
            </a:r>
            <a:r>
              <a:rPr lang="es-CL" dirty="0" err="1"/>
              <a:t>RStudio</a:t>
            </a:r>
            <a:endParaRPr lang="es-CL" dirty="0"/>
          </a:p>
          <a:p>
            <a:r>
              <a:rPr lang="es-CL" dirty="0"/>
              <a:t>Tipos y estructuras de datos</a:t>
            </a:r>
          </a:p>
        </p:txBody>
      </p:sp>
    </p:spTree>
    <p:extLst>
      <p:ext uri="{BB962C8B-B14F-4D97-AF65-F5344CB8AC3E}">
        <p14:creationId xmlns:p14="http://schemas.microsoft.com/office/powerpoint/2010/main" val="9734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s"/>
              <a:t>Estructura y tipos de datos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737400" y="6140933"/>
            <a:ext cx="10717200" cy="3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s" sz="1600"/>
              <a:t>https://bookdown.org/jboscomendoza/r-principiantes4/tipos-de-datos.html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l="31762" t="27770" r="13560" b="28578"/>
          <a:stretch/>
        </p:blipFill>
        <p:spPr>
          <a:xfrm>
            <a:off x="957051" y="312933"/>
            <a:ext cx="10277901" cy="461543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1551533" y="5423833"/>
            <a:ext cx="8918000" cy="6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" sz="2400"/>
              <a:t>Fechas, datos espaciales (raster), imágenes...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s" dirty="0"/>
              <a:t>Coerción</a:t>
            </a:r>
            <a:endParaRPr dirty="0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s" dirty="0"/>
              <a:t>En R, los datos pueden ser coercionados, es decir, forzados, para transformarlos de un tipo a otro.</a:t>
            </a: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s" dirty="0"/>
              <a:t>Lo anterior ocurre porque no todos los tipos de datos pueden ser transformados a los demás, para ello se sigue una regla general : </a:t>
            </a:r>
            <a:r>
              <a:rPr lang="es" b="1" dirty="0"/>
              <a:t>La coerción de tipos se realiza de los tipos de datos más restrictivos a los más flexibles.</a:t>
            </a:r>
            <a:endParaRPr b="1" dirty="0"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l="29670" t="50648" r="9480" b="42697"/>
          <a:stretch/>
        </p:blipFill>
        <p:spPr>
          <a:xfrm>
            <a:off x="797000" y="4628500"/>
            <a:ext cx="10597997" cy="65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s"/>
              <a:t>Coerción explícita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l="33166" t="26814" r="14562" b="34731"/>
          <a:stretch/>
        </p:blipFill>
        <p:spPr>
          <a:xfrm>
            <a:off x="1750968" y="1623234"/>
            <a:ext cx="8727865" cy="361153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1538500" y="5501033"/>
            <a:ext cx="9152800" cy="6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just"/>
            <a:r>
              <a:rPr lang="es" sz="1733"/>
              <a:t>Los factores son un caso particular para la coerción. Dado que son </a:t>
            </a:r>
            <a:r>
              <a:rPr lang="es" sz="1733" b="1"/>
              <a:t>valores numéricos con etiquetas</a:t>
            </a:r>
            <a:r>
              <a:rPr lang="es" sz="1733"/>
              <a:t>, pueden ser coercionados a tipo numérico y cadena de texto; y los datos numéricos y cadena de texto pueden ser coercionados a factor. Sin embargo, al coercionar un factor tipo numérico, perdemos sus niveles.</a:t>
            </a:r>
            <a:endParaRPr sz="1733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s"/>
              <a:t>Estructura de datos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74121">
              <a:buClr>
                <a:schemeClr val="dk1"/>
              </a:buClr>
              <a:buSzPts val="2000"/>
            </a:pPr>
            <a:r>
              <a:rPr lang="es" sz="2667" dirty="0">
                <a:solidFill>
                  <a:schemeClr val="dk1"/>
                </a:solidFill>
                <a:highlight>
                  <a:srgbClr val="FFFFFF"/>
                </a:highlight>
              </a:rPr>
              <a:t>Vector: Un conjunto lineal de datos (secuencia de datos, serie de tiempo, lógicos, nombres...)</a:t>
            </a:r>
            <a:endParaRPr sz="2667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>
              <a:spcBef>
                <a:spcPts val="533"/>
              </a:spcBef>
              <a:buNone/>
            </a:pPr>
            <a:endParaRPr sz="2667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474121">
              <a:spcBef>
                <a:spcPts val="533"/>
              </a:spcBef>
              <a:buClr>
                <a:schemeClr val="dk1"/>
              </a:buClr>
              <a:buSzPts val="2000"/>
            </a:pPr>
            <a:r>
              <a:rPr lang="es" sz="2667" dirty="0">
                <a:solidFill>
                  <a:schemeClr val="dk1"/>
                </a:solidFill>
                <a:highlight>
                  <a:srgbClr val="FFFFFF"/>
                </a:highlight>
              </a:rPr>
              <a:t>Matrix: Una tabla con solo números</a:t>
            </a:r>
            <a:endParaRPr sz="2667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>
              <a:spcBef>
                <a:spcPts val="533"/>
              </a:spcBef>
              <a:buNone/>
            </a:pPr>
            <a:endParaRPr sz="2667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474121">
              <a:spcBef>
                <a:spcPts val="533"/>
              </a:spcBef>
              <a:buClr>
                <a:schemeClr val="dk1"/>
              </a:buClr>
              <a:buSzPts val="2000"/>
            </a:pPr>
            <a:r>
              <a:rPr lang="es" sz="2667" dirty="0">
                <a:solidFill>
                  <a:schemeClr val="dk1"/>
                </a:solidFill>
                <a:highlight>
                  <a:srgbClr val="FFFFFF"/>
                </a:highlight>
              </a:rPr>
              <a:t>Data Frame: Una tabla donde cada columna tiene un tipo de dato.</a:t>
            </a:r>
          </a:p>
          <a:p>
            <a:pPr indent="-474121">
              <a:spcBef>
                <a:spcPts val="533"/>
              </a:spcBef>
              <a:buClr>
                <a:schemeClr val="dk1"/>
              </a:buClr>
              <a:buSzPts val="2000"/>
            </a:pPr>
            <a:endParaRPr sz="2667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474121">
              <a:spcBef>
                <a:spcPts val="533"/>
              </a:spcBef>
              <a:buClr>
                <a:schemeClr val="dk1"/>
              </a:buClr>
              <a:buSzPts val="2000"/>
            </a:pPr>
            <a:r>
              <a:rPr lang="es" sz="2667" dirty="0">
                <a:solidFill>
                  <a:schemeClr val="dk1"/>
                </a:solidFill>
                <a:highlight>
                  <a:srgbClr val="FFFFFF"/>
                </a:highlight>
              </a:rPr>
              <a:t>List: Aquí podemos meter lo que queramos</a:t>
            </a:r>
            <a:endParaRPr sz="2667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533"/>
              </a:spcBef>
              <a:spcAft>
                <a:spcPts val="2133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534" y="203200"/>
            <a:ext cx="8604937" cy="64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</TotalTime>
  <Words>312</Words>
  <Application>Microsoft Office PowerPoint</Application>
  <PresentationFormat>Panorámica</PresentationFormat>
  <Paragraphs>42</Paragraphs>
  <Slides>18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Presentación de PowerPoint</vt:lpstr>
      <vt:lpstr>Buena convivencia…</vt:lpstr>
      <vt:lpstr>Agenda</vt:lpstr>
      <vt:lpstr>Estructura y tipos de datos</vt:lpstr>
      <vt:lpstr>Presentación de PowerPoint</vt:lpstr>
      <vt:lpstr>Coerción</vt:lpstr>
      <vt:lpstr>Coerción explícita</vt:lpstr>
      <vt:lpstr>Estructura de datos</vt:lpstr>
      <vt:lpstr>Presentación de PowerPoint</vt:lpstr>
      <vt:lpstr>Tidy Data</vt:lpstr>
      <vt:lpstr>Presentación de PowerPoint</vt:lpstr>
      <vt:lpstr>Operadores</vt:lpstr>
      <vt:lpstr>Operadores principales</vt:lpstr>
      <vt:lpstr>Operadores aritméticos</vt:lpstr>
      <vt:lpstr>Operadores relacionales </vt:lpstr>
      <vt:lpstr>Operadores lógicos</vt:lpstr>
      <vt:lpstr>Operadores de asignación</vt:lpstr>
      <vt:lpstr>Orden de los operadores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Paulo Villarroel</dc:creator>
  <cp:lastModifiedBy>Paulo Villarroel</cp:lastModifiedBy>
  <cp:revision>2</cp:revision>
  <dcterms:created xsi:type="dcterms:W3CDTF">2023-05-01T16:42:28Z</dcterms:created>
  <dcterms:modified xsi:type="dcterms:W3CDTF">2023-05-03T23:04:54Z</dcterms:modified>
</cp:coreProperties>
</file>