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B75B9C6-DF34-421D-A0F1-8D23F23ACFA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Dashboard de resultados- ads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D459A67-FF2E-4572-8DDB-50EAB287E9C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Arquivo criado em: 02/02/2023 10:52:33 BRT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de resultados" id="2" name="slide2">
            <a:extLst>
              <a:ext uri="{FF2B5EF4-FFF2-40B4-BE49-F238E27FC236}">
                <a16:creationId xmlns:a16="http://schemas.microsoft.com/office/drawing/2014/main" id="{46541C8B-4FC1-4B2B-BCD4-1A71336CD5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2023-02-02T13:52:34Z</dcterms:created>
  <dcterms:modified xsi:type="dcterms:W3CDTF">2023-02-02T13:52:34Z</dcterms:modified>
</cp:coreProperties>
</file>