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Krona One"/>
      <p:regular r:id="rId16"/>
    </p:embeddedFont>
    <p:embeddedFont>
      <p:font typeface="Hanken Grotesk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  <p:embeddedFont>
      <p:font typeface="Inter Medium"/>
      <p:regular r:id="rId41"/>
      <p:bold r:id="rId42"/>
    </p:embeddedFont>
    <p:embeddedFont>
      <p:font typeface="Space Grotesk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font" Target="fonts/HankenGrotesk-boldItalic.fntdata"/><Relationship Id="rId42" Type="http://schemas.openxmlformats.org/officeDocument/2006/relationships/font" Target="fonts/InterMedium-bold.fntdata"/><Relationship Id="rId41" Type="http://schemas.openxmlformats.org/officeDocument/2006/relationships/font" Target="fonts/InterMedium-regular.fntdata"/><Relationship Id="rId22" Type="http://schemas.openxmlformats.org/officeDocument/2006/relationships/font" Target="fonts/RobotoMedium-bold.fntdata"/><Relationship Id="rId44" Type="http://schemas.openxmlformats.org/officeDocument/2006/relationships/font" Target="fonts/SpaceGrotesk-bold.fntdata"/><Relationship Id="rId21" Type="http://schemas.openxmlformats.org/officeDocument/2006/relationships/font" Target="fonts/RobotoMedium-regular.fntdata"/><Relationship Id="rId43" Type="http://schemas.openxmlformats.org/officeDocument/2006/relationships/font" Target="fonts/SpaceGrotesk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font" Target="fonts/HankenGrotesk-regular.fntdata"/><Relationship Id="rId39" Type="http://schemas.openxmlformats.org/officeDocument/2006/relationships/font" Target="fonts/OpenSansMedium-italic.fntdata"/><Relationship Id="rId16" Type="http://schemas.openxmlformats.org/officeDocument/2006/relationships/font" Target="fonts/KronaOne-regular.fntdata"/><Relationship Id="rId38" Type="http://schemas.openxmlformats.org/officeDocument/2006/relationships/font" Target="fonts/OpenSansMedium-bold.fntdata"/><Relationship Id="rId19" Type="http://schemas.openxmlformats.org/officeDocument/2006/relationships/font" Target="fonts/HankenGrotesk-italic.fntdata"/><Relationship Id="rId18" Type="http://schemas.openxmlformats.org/officeDocument/2006/relationships/font" Target="fonts/HankenGrotes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5677488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5677488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SLIDES_API156774882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SLIDES_API156774882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56774882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56774882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SLIDES_API156774882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SLIDES_API156774882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SLIDES_API156774882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SLIDES_API156774882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SLIDES_API156774882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SLIDES_API156774882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SLIDES_API156774882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SLIDES_API156774882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SLIDES_API156774882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SLIDES_API156774882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156774882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156774882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Desenvolvimento de RPA: Automatizando dados de faturas de remessa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Esta apresentação fornece uma visão geral da finalidade, processo automatizado, arquitetura, recursos, benefícios e desafios do RPA desenvolvido para automatizar o processo de download de dados de faturas de envio. Conclui com uma oportunidade para perguntas e discussões.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096" r="29092" t="0"/>
          <a:stretch/>
        </p:blipFill>
        <p:spPr>
          <a:xfrm>
            <a:off x="0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190" name="Google Shape;190;p30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Objetivo do RPA Desenvolvido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Garantir o controle eficiente das operações logísticas e o alcance da meta de incentivos fiscais.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0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Automatize o processo de download de dados de faturas de remessa do sistema TMS.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Processo automatizado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98" name="Google Shape;198;p31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Armazene os dados em um banco de dados.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Faça o download dos dados das notas fiscais emitidas pelo sistema TMS.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Arquitetura e Tecnologia Utilizadas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Desenvolvimento de RPA utilizando Python e JavaScript.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Integração com banco de dados PostgreSQL para armazenamento de dados.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Utilização da plataforma BotCity para automação de processos.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Recursos e capacidades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1" name="Google Shape;211;p33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Garantir a pontualidade e confiabilidade do relatório de Monitoramento de NF.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2" name="Google Shape;212;p33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Facilite o processo de download dos dados da fatura de envio.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Consistência e confiabilidade dos dados.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Benefícios Obtidos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9" name="Google Shape;219;p3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Economia de tempo e redução de erros.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0" name="Google Shape;220;p3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Análise eficiente das operações logísticas e cumprimento de metas fiscais.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Desafios superados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Garantindo a segurança e confiabilidade dos dados durante o processo de automação.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7" name="Google Shape;227;p35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Desenvolvimento de integrações com sistemas existentes.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pt-BR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Abertura para esclarecimento de dúvidas e discussão sobre o RPA desenvolvido.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Perguntas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Obrigado pelo seu tempo 😊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