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Squada One"/>
      <p:regular r:id="rId8"/>
    </p:embeddedFont>
    <p:embeddedFont>
      <p:font typeface="Questrial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Squad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177929be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0177929be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04d3a741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04d3a741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BIG_NUMBER_1_1_1_1_3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>
            <a:off x="-28200" y="1444550"/>
            <a:ext cx="9200400" cy="36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28200" y="4681650"/>
            <a:ext cx="8475000" cy="462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446800" y="4681650"/>
            <a:ext cx="748200" cy="462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BIG_NUMBER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5691852" y="1879175"/>
            <a:ext cx="2409900" cy="23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1" name="Google Shape;71;p12"/>
          <p:cNvSpPr/>
          <p:nvPr/>
        </p:nvSpPr>
        <p:spPr>
          <a:xfrm>
            <a:off x="8870400" y="944375"/>
            <a:ext cx="273600" cy="4199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8870400" y="0"/>
            <a:ext cx="273600" cy="1009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BIG_NUMBER_1_1_1_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2" type="ctrTitle"/>
          </p:nvPr>
        </p:nvSpPr>
        <p:spPr>
          <a:xfrm>
            <a:off x="1408377" y="3245075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1408373" y="3622128"/>
            <a:ext cx="22959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3" type="ctrTitle"/>
          </p:nvPr>
        </p:nvSpPr>
        <p:spPr>
          <a:xfrm>
            <a:off x="5439727" y="3245075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5439723" y="3622128"/>
            <a:ext cx="22959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2">
  <p:cSld name="BIG_NUMBER_1_1_1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881575" y="1821450"/>
            <a:ext cx="32550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Google Shape;82;p14"/>
          <p:cNvSpPr/>
          <p:nvPr/>
        </p:nvSpPr>
        <p:spPr>
          <a:xfrm>
            <a:off x="8829675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BIG_NUMBER_1_1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290550"/>
            <a:ext cx="4682100" cy="45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2" type="ctrTitle"/>
          </p:nvPr>
        </p:nvSpPr>
        <p:spPr>
          <a:xfrm>
            <a:off x="720012" y="2597800"/>
            <a:ext cx="188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720012" y="2974850"/>
            <a:ext cx="188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3" type="ctrTitle"/>
          </p:nvPr>
        </p:nvSpPr>
        <p:spPr>
          <a:xfrm>
            <a:off x="720012" y="1494988"/>
            <a:ext cx="188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4" type="subTitle"/>
          </p:nvPr>
        </p:nvSpPr>
        <p:spPr>
          <a:xfrm>
            <a:off x="720012" y="1872038"/>
            <a:ext cx="188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5" type="ctrTitle"/>
          </p:nvPr>
        </p:nvSpPr>
        <p:spPr>
          <a:xfrm>
            <a:off x="720012" y="3700600"/>
            <a:ext cx="188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6" type="subTitle"/>
          </p:nvPr>
        </p:nvSpPr>
        <p:spPr>
          <a:xfrm>
            <a:off x="720012" y="4077650"/>
            <a:ext cx="1884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 ">
  <p:cSld name="BIG_NUMBER_1_1_1_3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2" type="ctrTitle"/>
          </p:nvPr>
        </p:nvSpPr>
        <p:spPr>
          <a:xfrm>
            <a:off x="913077" y="3245075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167325" y="3622125"/>
            <a:ext cx="2041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3" type="ctrTitle"/>
          </p:nvPr>
        </p:nvSpPr>
        <p:spPr>
          <a:xfrm>
            <a:off x="5935023" y="3245075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4" type="subTitle"/>
          </p:nvPr>
        </p:nvSpPr>
        <p:spPr>
          <a:xfrm>
            <a:off x="5935025" y="3622125"/>
            <a:ext cx="2041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5" type="ctrTitle"/>
          </p:nvPr>
        </p:nvSpPr>
        <p:spPr>
          <a:xfrm>
            <a:off x="913077" y="2016350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6" type="subTitle"/>
          </p:nvPr>
        </p:nvSpPr>
        <p:spPr>
          <a:xfrm>
            <a:off x="1167325" y="2393400"/>
            <a:ext cx="2041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7" type="ctrTitle"/>
          </p:nvPr>
        </p:nvSpPr>
        <p:spPr>
          <a:xfrm>
            <a:off x="5935023" y="2016350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8" type="subTitle"/>
          </p:nvPr>
        </p:nvSpPr>
        <p:spPr>
          <a:xfrm>
            <a:off x="5935025" y="2393400"/>
            <a:ext cx="2041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>
            <a:off x="882960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829600" y="1476375"/>
            <a:ext cx="234300" cy="2924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BIG_NUMBER_1_1_1_1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150" y="0"/>
            <a:ext cx="4572300" cy="5143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571850" y="0"/>
            <a:ext cx="45723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BIG_NUMBER_1_1_1_1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11" name="Google Shape;111;p18"/>
          <p:cNvSpPr/>
          <p:nvPr/>
        </p:nvSpPr>
        <p:spPr>
          <a:xfrm>
            <a:off x="-112075" y="3761825"/>
            <a:ext cx="9256200" cy="138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64375" y="3465375"/>
            <a:ext cx="3793800" cy="29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BIG_NUMBER_1_1_1_3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1408373" y="3834053"/>
            <a:ext cx="22959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2" type="subTitle"/>
          </p:nvPr>
        </p:nvSpPr>
        <p:spPr>
          <a:xfrm>
            <a:off x="5439723" y="1567103"/>
            <a:ext cx="22959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TEXT 2">
  <p:cSld name="BIG_NUMBER_1_1_1_3_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2" type="ctrTitle"/>
          </p:nvPr>
        </p:nvSpPr>
        <p:spPr>
          <a:xfrm>
            <a:off x="1960200" y="2510150"/>
            <a:ext cx="52236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2769925" y="3279225"/>
            <a:ext cx="38142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1" name="Google Shape;121;p20"/>
          <p:cNvSpPr/>
          <p:nvPr/>
        </p:nvSpPr>
        <p:spPr>
          <a:xfrm>
            <a:off x="0" y="2173125"/>
            <a:ext cx="1668000" cy="18477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476000" y="2173125"/>
            <a:ext cx="1668000" cy="1847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TEXT ">
  <p:cSld name="BIG_NUMBER_1_1_1_3_3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20000" y="1685250"/>
            <a:ext cx="6750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1_1_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ctrTitle"/>
          </p:nvPr>
        </p:nvSpPr>
        <p:spPr>
          <a:xfrm>
            <a:off x="2554550" y="3610175"/>
            <a:ext cx="2020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2755761" y="3911025"/>
            <a:ext cx="1618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ctrTitle"/>
          </p:nvPr>
        </p:nvSpPr>
        <p:spPr>
          <a:xfrm>
            <a:off x="4380506" y="3610175"/>
            <a:ext cx="2020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4" type="subTitle"/>
          </p:nvPr>
        </p:nvSpPr>
        <p:spPr>
          <a:xfrm>
            <a:off x="4581716" y="3911025"/>
            <a:ext cx="1618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5" type="ctrTitle"/>
          </p:nvPr>
        </p:nvSpPr>
        <p:spPr>
          <a:xfrm>
            <a:off x="6206462" y="3610175"/>
            <a:ext cx="2020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6" type="subTitle"/>
          </p:nvPr>
        </p:nvSpPr>
        <p:spPr>
          <a:xfrm>
            <a:off x="6407672" y="3911025"/>
            <a:ext cx="1618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7" type="ctrTitle"/>
          </p:nvPr>
        </p:nvSpPr>
        <p:spPr>
          <a:xfrm>
            <a:off x="2554550" y="2035825"/>
            <a:ext cx="2020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8" type="subTitle"/>
          </p:nvPr>
        </p:nvSpPr>
        <p:spPr>
          <a:xfrm>
            <a:off x="2755761" y="2319160"/>
            <a:ext cx="1618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9" type="ctrTitle"/>
          </p:nvPr>
        </p:nvSpPr>
        <p:spPr>
          <a:xfrm>
            <a:off x="4380506" y="2035825"/>
            <a:ext cx="2020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3" type="subTitle"/>
          </p:nvPr>
        </p:nvSpPr>
        <p:spPr>
          <a:xfrm>
            <a:off x="4581716" y="2319160"/>
            <a:ext cx="1618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4" type="ctrTitle"/>
          </p:nvPr>
        </p:nvSpPr>
        <p:spPr>
          <a:xfrm>
            <a:off x="6206462" y="2035825"/>
            <a:ext cx="2020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5" type="subTitle"/>
          </p:nvPr>
        </p:nvSpPr>
        <p:spPr>
          <a:xfrm>
            <a:off x="6407672" y="2319160"/>
            <a:ext cx="16185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&amp;CREDITS">
  <p:cSld name="BIG_NUMBER_1_1_1_3_3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1222800" y="2284700"/>
            <a:ext cx="38142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/>
        </p:nvSpPr>
        <p:spPr>
          <a:xfrm>
            <a:off x="1222800" y="3716025"/>
            <a:ext cx="27531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b="1"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b="1"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b="1"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272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3">
  <p:cSld name="BIG_NUMBER_1_1_1_1_1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695038" y="1282650"/>
            <a:ext cx="37305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4718451" y="1282650"/>
            <a:ext cx="37305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Google Shape;145;p23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8908500" y="3275475"/>
            <a:ext cx="235500" cy="3144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hasCustomPrompt="1"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4"/>
          <p:cNvSpPr txBox="1"/>
          <p:nvPr>
            <p:ph idx="2" type="ctrTitle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hasCustomPrompt="1" idx="3" type="title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/>
          <p:nvPr>
            <p:ph idx="4" type="ctrTitle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5" type="subTitle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hasCustomPrompt="1" idx="6" type="title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/>
          <p:nvPr>
            <p:ph idx="7" type="ctrTitle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8" type="subTitle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hasCustomPrompt="1" idx="9" type="title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/>
          <p:nvPr>
            <p:ph idx="13" type="ctrTitle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4" type="subTitle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hasCustomPrompt="1" idx="15" type="title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/>
          <p:nvPr>
            <p:ph idx="16" type="ctrTitle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7" type="subTitle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8"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5993075" y="5700"/>
            <a:ext cx="3150900" cy="58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620750"/>
            <a:ext cx="3546300" cy="157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IG_NUMB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ctrTitle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ctrTitle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subTitle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5" type="ctrTitle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6" type="subTitle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BIG_NUMBER_1_1_1_1_1_1_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5005900" y="1821450"/>
            <a:ext cx="32550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173200"/>
            <a:ext cx="235500" cy="29703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BIG_NUMBER_1_1_1_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45700" y="619525"/>
            <a:ext cx="6713100" cy="41496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4777475" y="1630800"/>
            <a:ext cx="4402500" cy="2833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ctrTitle"/>
          </p:nvPr>
        </p:nvSpPr>
        <p:spPr>
          <a:xfrm>
            <a:off x="1215450" y="3032875"/>
            <a:ext cx="67131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subTitle"/>
          </p:nvPr>
        </p:nvSpPr>
        <p:spPr>
          <a:xfrm>
            <a:off x="5632650" y="3498028"/>
            <a:ext cx="22959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hasCustomPrompt="1" idx="2" type="title"/>
          </p:nvPr>
        </p:nvSpPr>
        <p:spPr>
          <a:xfrm>
            <a:off x="6747150" y="2116971"/>
            <a:ext cx="11814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BIG_NUMBER_1_1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Football Manager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 txBox="1"/>
          <p:nvPr>
            <p:ph idx="1" type="subTitle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Onde estatísticas se transformam em estratégias vitoriosas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4" name="Google Shape;154;p25"/>
          <p:cNvGrpSpPr/>
          <p:nvPr/>
        </p:nvGrpSpPr>
        <p:grpSpPr>
          <a:xfrm>
            <a:off x="3502986" y="993052"/>
            <a:ext cx="2138037" cy="2260996"/>
            <a:chOff x="1332450" y="238125"/>
            <a:chExt cx="4952600" cy="5237425"/>
          </a:xfrm>
        </p:grpSpPr>
        <p:sp>
          <p:nvSpPr>
            <p:cNvPr id="155" name="Google Shape;155;p25"/>
            <p:cNvSpPr/>
            <p:nvPr/>
          </p:nvSpPr>
          <p:spPr>
            <a:xfrm>
              <a:off x="2085825" y="719725"/>
              <a:ext cx="3445875" cy="4628150"/>
            </a:xfrm>
            <a:custGeom>
              <a:rect b="b" l="l" r="r" t="t"/>
              <a:pathLst>
                <a:path extrusionOk="0" h="185126" w="137835">
                  <a:moveTo>
                    <a:pt x="68878" y="0"/>
                  </a:moveTo>
                  <a:lnTo>
                    <a:pt x="0" y="34027"/>
                  </a:lnTo>
                  <a:lnTo>
                    <a:pt x="23691" y="155760"/>
                  </a:lnTo>
                  <a:lnTo>
                    <a:pt x="68955" y="185125"/>
                  </a:lnTo>
                  <a:lnTo>
                    <a:pt x="114144" y="155761"/>
                  </a:lnTo>
                  <a:lnTo>
                    <a:pt x="137835" y="34027"/>
                  </a:lnTo>
                  <a:lnTo>
                    <a:pt x="688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2272300" y="970200"/>
              <a:ext cx="3072925" cy="4127225"/>
            </a:xfrm>
            <a:custGeom>
              <a:rect b="b" l="l" r="r" t="t"/>
              <a:pathLst>
                <a:path extrusionOk="0" h="165089" w="122917">
                  <a:moveTo>
                    <a:pt x="61424" y="0"/>
                  </a:moveTo>
                  <a:lnTo>
                    <a:pt x="1" y="30344"/>
                  </a:lnTo>
                  <a:lnTo>
                    <a:pt x="21127" y="138900"/>
                  </a:lnTo>
                  <a:lnTo>
                    <a:pt x="61491" y="165088"/>
                  </a:lnTo>
                  <a:lnTo>
                    <a:pt x="101790" y="138902"/>
                  </a:lnTo>
                  <a:lnTo>
                    <a:pt x="122917" y="30345"/>
                  </a:lnTo>
                  <a:lnTo>
                    <a:pt x="61424" y="0"/>
                  </a:ln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1922950" y="603975"/>
              <a:ext cx="3771625" cy="4871575"/>
            </a:xfrm>
            <a:custGeom>
              <a:rect b="b" l="l" r="r" t="t"/>
              <a:pathLst>
                <a:path extrusionOk="0" h="194863" w="150865">
                  <a:moveTo>
                    <a:pt x="75393" y="7851"/>
                  </a:moveTo>
                  <a:lnTo>
                    <a:pt x="143184" y="40694"/>
                  </a:lnTo>
                  <a:lnTo>
                    <a:pt x="119894" y="158192"/>
                  </a:lnTo>
                  <a:lnTo>
                    <a:pt x="75469" y="186536"/>
                  </a:lnTo>
                  <a:lnTo>
                    <a:pt x="30970" y="158190"/>
                  </a:lnTo>
                  <a:lnTo>
                    <a:pt x="7679" y="40693"/>
                  </a:lnTo>
                  <a:lnTo>
                    <a:pt x="75393" y="7851"/>
                  </a:lnTo>
                  <a:close/>
                  <a:moveTo>
                    <a:pt x="75392" y="1"/>
                  </a:moveTo>
                  <a:lnTo>
                    <a:pt x="0" y="36568"/>
                  </a:lnTo>
                  <a:lnTo>
                    <a:pt x="25005" y="162717"/>
                  </a:lnTo>
                  <a:lnTo>
                    <a:pt x="75472" y="194863"/>
                  </a:lnTo>
                  <a:lnTo>
                    <a:pt x="125859" y="162716"/>
                  </a:lnTo>
                  <a:lnTo>
                    <a:pt x="150865" y="36565"/>
                  </a:lnTo>
                  <a:lnTo>
                    <a:pt x="75392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2792325" y="310650"/>
              <a:ext cx="2032850" cy="2200850"/>
            </a:xfrm>
            <a:custGeom>
              <a:rect b="b" l="l" r="r" t="t"/>
              <a:pathLst>
                <a:path extrusionOk="0" h="88034" w="81314">
                  <a:moveTo>
                    <a:pt x="40657" y="0"/>
                  </a:moveTo>
                  <a:lnTo>
                    <a:pt x="1" y="12910"/>
                  </a:lnTo>
                  <a:lnTo>
                    <a:pt x="14887" y="88033"/>
                  </a:lnTo>
                  <a:lnTo>
                    <a:pt x="40657" y="80516"/>
                  </a:lnTo>
                  <a:lnTo>
                    <a:pt x="66427" y="88033"/>
                  </a:lnTo>
                  <a:lnTo>
                    <a:pt x="81313" y="12910"/>
                  </a:lnTo>
                  <a:lnTo>
                    <a:pt x="406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2751375" y="238125"/>
              <a:ext cx="2114775" cy="2296275"/>
            </a:xfrm>
            <a:custGeom>
              <a:rect b="b" l="l" r="r" t="t"/>
              <a:pathLst>
                <a:path extrusionOk="0" h="91851" w="84591">
                  <a:moveTo>
                    <a:pt x="42295" y="3018"/>
                  </a:moveTo>
                  <a:lnTo>
                    <a:pt x="81312" y="16735"/>
                  </a:lnTo>
                  <a:lnTo>
                    <a:pt x="66973" y="88258"/>
                  </a:lnTo>
                  <a:lnTo>
                    <a:pt x="42295" y="81142"/>
                  </a:lnTo>
                  <a:lnTo>
                    <a:pt x="17618" y="88257"/>
                  </a:lnTo>
                  <a:lnTo>
                    <a:pt x="3278" y="16735"/>
                  </a:lnTo>
                  <a:lnTo>
                    <a:pt x="42295" y="3018"/>
                  </a:lnTo>
                  <a:close/>
                  <a:moveTo>
                    <a:pt x="42295" y="0"/>
                  </a:moveTo>
                  <a:lnTo>
                    <a:pt x="0" y="14870"/>
                  </a:lnTo>
                  <a:lnTo>
                    <a:pt x="15434" y="91850"/>
                  </a:lnTo>
                  <a:lnTo>
                    <a:pt x="42295" y="84104"/>
                  </a:lnTo>
                  <a:lnTo>
                    <a:pt x="69157" y="91850"/>
                  </a:lnTo>
                  <a:lnTo>
                    <a:pt x="84591" y="14870"/>
                  </a:lnTo>
                  <a:lnTo>
                    <a:pt x="42295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2975625" y="455125"/>
              <a:ext cx="1666250" cy="2037500"/>
            </a:xfrm>
            <a:custGeom>
              <a:rect b="b" l="l" r="r" t="t"/>
              <a:pathLst>
                <a:path extrusionOk="0" h="81500" w="66650">
                  <a:moveTo>
                    <a:pt x="33325" y="1"/>
                  </a:moveTo>
                  <a:lnTo>
                    <a:pt x="0" y="11952"/>
                  </a:lnTo>
                  <a:lnTo>
                    <a:pt x="12979" y="81499"/>
                  </a:lnTo>
                  <a:lnTo>
                    <a:pt x="33325" y="74539"/>
                  </a:lnTo>
                  <a:lnTo>
                    <a:pt x="53670" y="81499"/>
                  </a:lnTo>
                  <a:lnTo>
                    <a:pt x="66650" y="11952"/>
                  </a:lnTo>
                  <a:lnTo>
                    <a:pt x="33325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2501525" y="1739600"/>
              <a:ext cx="342600" cy="325850"/>
            </a:xfrm>
            <a:custGeom>
              <a:rect b="b" l="l" r="r" t="t"/>
              <a:pathLst>
                <a:path extrusionOk="0" h="13034" w="13704">
                  <a:moveTo>
                    <a:pt x="6851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5" y="8055"/>
                  </a:lnTo>
                  <a:lnTo>
                    <a:pt x="2617" y="13033"/>
                  </a:lnTo>
                  <a:lnTo>
                    <a:pt x="6851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3" y="4979"/>
                  </a:lnTo>
                  <a:lnTo>
                    <a:pt x="8469" y="4979"/>
                  </a:lnTo>
                  <a:lnTo>
                    <a:pt x="6851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773375" y="1739600"/>
              <a:ext cx="342625" cy="325850"/>
            </a:xfrm>
            <a:custGeom>
              <a:rect b="b" l="l" r="r" t="t"/>
              <a:pathLst>
                <a:path extrusionOk="0" h="13034" w="13705">
                  <a:moveTo>
                    <a:pt x="6853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6" y="8055"/>
                  </a:lnTo>
                  <a:lnTo>
                    <a:pt x="2618" y="13033"/>
                  </a:lnTo>
                  <a:lnTo>
                    <a:pt x="6853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4" y="4979"/>
                  </a:lnTo>
                  <a:lnTo>
                    <a:pt x="8470" y="4979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504550" y="1851400"/>
              <a:ext cx="2608400" cy="2608350"/>
            </a:xfrm>
            <a:custGeom>
              <a:rect b="b" l="l" r="r" t="t"/>
              <a:pathLst>
                <a:path extrusionOk="0" h="104334" w="104336">
                  <a:moveTo>
                    <a:pt x="52168" y="1"/>
                  </a:moveTo>
                  <a:cubicBezTo>
                    <a:pt x="38332" y="1"/>
                    <a:pt x="25064" y="5496"/>
                    <a:pt x="15281" y="15278"/>
                  </a:cubicBezTo>
                  <a:cubicBezTo>
                    <a:pt x="5498" y="25062"/>
                    <a:pt x="1" y="38331"/>
                    <a:pt x="1" y="52167"/>
                  </a:cubicBezTo>
                  <a:cubicBezTo>
                    <a:pt x="1" y="66003"/>
                    <a:pt x="5498" y="79272"/>
                    <a:pt x="15281" y="89055"/>
                  </a:cubicBezTo>
                  <a:cubicBezTo>
                    <a:pt x="25064" y="98838"/>
                    <a:pt x="38332" y="104334"/>
                    <a:pt x="52168" y="104334"/>
                  </a:cubicBezTo>
                  <a:cubicBezTo>
                    <a:pt x="66003" y="104334"/>
                    <a:pt x="79273" y="98838"/>
                    <a:pt x="89056" y="89055"/>
                  </a:cubicBezTo>
                  <a:cubicBezTo>
                    <a:pt x="98839" y="79272"/>
                    <a:pt x="104335" y="66003"/>
                    <a:pt x="104335" y="52167"/>
                  </a:cubicBezTo>
                  <a:cubicBezTo>
                    <a:pt x="104335" y="38331"/>
                    <a:pt x="98839" y="25062"/>
                    <a:pt x="89056" y="15278"/>
                  </a:cubicBezTo>
                  <a:cubicBezTo>
                    <a:pt x="79273" y="5496"/>
                    <a:pt x="66003" y="1"/>
                    <a:pt x="52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680425" y="2027225"/>
              <a:ext cx="2256650" cy="2256675"/>
            </a:xfrm>
            <a:custGeom>
              <a:rect b="b" l="l" r="r" t="t"/>
              <a:pathLst>
                <a:path extrusionOk="0" h="90267" w="90266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793275" y="2140100"/>
              <a:ext cx="2030950" cy="2030950"/>
            </a:xfrm>
            <a:custGeom>
              <a:rect b="b" l="l" r="r" t="t"/>
              <a:pathLst>
                <a:path extrusionOk="0" h="81238" w="81238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2790825" y="2133025"/>
              <a:ext cx="2035825" cy="1947625"/>
            </a:xfrm>
            <a:custGeom>
              <a:rect b="b" l="l" r="r" t="t"/>
              <a:pathLst>
                <a:path extrusionOk="0" h="77905" w="81433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1332450" y="3243850"/>
              <a:ext cx="4952600" cy="1632875"/>
            </a:xfrm>
            <a:custGeom>
              <a:rect b="b" l="l" r="r" t="t"/>
              <a:pathLst>
                <a:path extrusionOk="0" h="65315" w="198104">
                  <a:moveTo>
                    <a:pt x="99052" y="1"/>
                  </a:moveTo>
                  <a:cubicBezTo>
                    <a:pt x="74584" y="1"/>
                    <a:pt x="49761" y="3989"/>
                    <a:pt x="25273" y="11854"/>
                  </a:cubicBezTo>
                  <a:lnTo>
                    <a:pt x="23718" y="12354"/>
                  </a:lnTo>
                  <a:lnTo>
                    <a:pt x="25345" y="19263"/>
                  </a:lnTo>
                  <a:cubicBezTo>
                    <a:pt x="18909" y="21561"/>
                    <a:pt x="11578" y="24468"/>
                    <a:pt x="5363" y="27328"/>
                  </a:cubicBezTo>
                  <a:lnTo>
                    <a:pt x="0" y="29795"/>
                  </a:lnTo>
                  <a:lnTo>
                    <a:pt x="5291" y="32415"/>
                  </a:lnTo>
                  <a:cubicBezTo>
                    <a:pt x="11660" y="35567"/>
                    <a:pt x="15050" y="37407"/>
                    <a:pt x="20528" y="40745"/>
                  </a:cubicBezTo>
                  <a:cubicBezTo>
                    <a:pt x="17961" y="46812"/>
                    <a:pt x="15563" y="53014"/>
                    <a:pt x="13387" y="59211"/>
                  </a:cubicBezTo>
                  <a:lnTo>
                    <a:pt x="11245" y="65310"/>
                  </a:lnTo>
                  <a:lnTo>
                    <a:pt x="17171" y="62729"/>
                  </a:lnTo>
                  <a:cubicBezTo>
                    <a:pt x="24707" y="59447"/>
                    <a:pt x="32102" y="56561"/>
                    <a:pt x="39776" y="53907"/>
                  </a:cubicBezTo>
                  <a:lnTo>
                    <a:pt x="42140" y="53075"/>
                  </a:lnTo>
                  <a:lnTo>
                    <a:pt x="40738" y="46421"/>
                  </a:lnTo>
                  <a:cubicBezTo>
                    <a:pt x="60206" y="40838"/>
                    <a:pt x="79790" y="38005"/>
                    <a:pt x="99052" y="38005"/>
                  </a:cubicBezTo>
                  <a:cubicBezTo>
                    <a:pt x="118314" y="38005"/>
                    <a:pt x="137898" y="40838"/>
                    <a:pt x="157366" y="46421"/>
                  </a:cubicBezTo>
                  <a:lnTo>
                    <a:pt x="155952" y="53088"/>
                  </a:lnTo>
                  <a:lnTo>
                    <a:pt x="158328" y="53910"/>
                  </a:lnTo>
                  <a:cubicBezTo>
                    <a:pt x="166004" y="56567"/>
                    <a:pt x="173398" y="59453"/>
                    <a:pt x="180933" y="62733"/>
                  </a:cubicBezTo>
                  <a:lnTo>
                    <a:pt x="186858" y="65314"/>
                  </a:lnTo>
                  <a:lnTo>
                    <a:pt x="184717" y="59216"/>
                  </a:lnTo>
                  <a:cubicBezTo>
                    <a:pt x="182542" y="53019"/>
                    <a:pt x="180145" y="46818"/>
                    <a:pt x="177577" y="40749"/>
                  </a:cubicBezTo>
                  <a:cubicBezTo>
                    <a:pt x="183056" y="37412"/>
                    <a:pt x="186445" y="35572"/>
                    <a:pt x="192814" y="32419"/>
                  </a:cubicBezTo>
                  <a:lnTo>
                    <a:pt x="198104" y="29800"/>
                  </a:lnTo>
                  <a:lnTo>
                    <a:pt x="192742" y="27333"/>
                  </a:lnTo>
                  <a:cubicBezTo>
                    <a:pt x="186528" y="24474"/>
                    <a:pt x="180121" y="21863"/>
                    <a:pt x="172790" y="19462"/>
                  </a:cubicBezTo>
                  <a:lnTo>
                    <a:pt x="174417" y="12549"/>
                  </a:lnTo>
                  <a:lnTo>
                    <a:pt x="172834" y="11854"/>
                  </a:lnTo>
                  <a:cubicBezTo>
                    <a:pt x="148344" y="3989"/>
                    <a:pt x="123521" y="1"/>
                    <a:pt x="99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495975" y="3793600"/>
              <a:ext cx="807900" cy="953875"/>
            </a:xfrm>
            <a:custGeom>
              <a:rect b="b" l="l" r="r" t="t"/>
              <a:pathLst>
                <a:path extrusionOk="0" h="38155" w="32316">
                  <a:moveTo>
                    <a:pt x="19448" y="0"/>
                  </a:moveTo>
                  <a:cubicBezTo>
                    <a:pt x="12861" y="2331"/>
                    <a:pt x="6378" y="4963"/>
                    <a:pt x="0" y="7898"/>
                  </a:cubicBezTo>
                  <a:cubicBezTo>
                    <a:pt x="7252" y="11487"/>
                    <a:pt x="10763" y="13443"/>
                    <a:pt x="17536" y="17626"/>
                  </a:cubicBezTo>
                  <a:cubicBezTo>
                    <a:pt x="14624" y="24361"/>
                    <a:pt x="11948" y="31204"/>
                    <a:pt x="9507" y="38155"/>
                  </a:cubicBezTo>
                  <a:cubicBezTo>
                    <a:pt x="17057" y="34866"/>
                    <a:pt x="24555" y="31937"/>
                    <a:pt x="32315" y="29251"/>
                  </a:cubicBezTo>
                  <a:cubicBezTo>
                    <a:pt x="32312" y="29239"/>
                    <a:pt x="32310" y="29228"/>
                    <a:pt x="32307" y="29216"/>
                  </a:cubicBezTo>
                  <a:cubicBezTo>
                    <a:pt x="29844" y="27834"/>
                    <a:pt x="28379" y="27052"/>
                    <a:pt x="25650" y="25661"/>
                  </a:cubicBezTo>
                  <a:cubicBezTo>
                    <a:pt x="23583" y="17107"/>
                    <a:pt x="21515" y="8554"/>
                    <a:pt x="19448" y="0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313675" y="3793675"/>
              <a:ext cx="807875" cy="953950"/>
            </a:xfrm>
            <a:custGeom>
              <a:rect b="b" l="l" r="r" t="t"/>
              <a:pathLst>
                <a:path extrusionOk="0" h="38158" w="32315">
                  <a:moveTo>
                    <a:pt x="12866" y="1"/>
                  </a:moveTo>
                  <a:cubicBezTo>
                    <a:pt x="10799" y="8553"/>
                    <a:pt x="8732" y="17105"/>
                    <a:pt x="6665" y="25658"/>
                  </a:cubicBezTo>
                  <a:lnTo>
                    <a:pt x="6633" y="25647"/>
                  </a:lnTo>
                  <a:lnTo>
                    <a:pt x="6658" y="25662"/>
                  </a:lnTo>
                  <a:cubicBezTo>
                    <a:pt x="3932" y="27053"/>
                    <a:pt x="2468" y="27835"/>
                    <a:pt x="8" y="29218"/>
                  </a:cubicBezTo>
                  <a:cubicBezTo>
                    <a:pt x="6" y="29231"/>
                    <a:pt x="3" y="29242"/>
                    <a:pt x="0" y="29254"/>
                  </a:cubicBezTo>
                  <a:cubicBezTo>
                    <a:pt x="7760" y="31939"/>
                    <a:pt x="15258" y="34869"/>
                    <a:pt x="22808" y="38157"/>
                  </a:cubicBezTo>
                  <a:cubicBezTo>
                    <a:pt x="20371" y="31212"/>
                    <a:pt x="17694" y="24369"/>
                    <a:pt x="14780" y="17627"/>
                  </a:cubicBezTo>
                  <a:cubicBezTo>
                    <a:pt x="21552" y="13444"/>
                    <a:pt x="25063" y="11490"/>
                    <a:pt x="32315" y="7900"/>
                  </a:cubicBezTo>
                  <a:cubicBezTo>
                    <a:pt x="25945" y="4968"/>
                    <a:pt x="19461" y="2335"/>
                    <a:pt x="12866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2004475" y="3314325"/>
              <a:ext cx="3608650" cy="1061950"/>
            </a:xfrm>
            <a:custGeom>
              <a:rect b="b" l="l" r="r" t="t"/>
              <a:pathLst>
                <a:path extrusionOk="0" h="42478" w="144346">
                  <a:moveTo>
                    <a:pt x="72148" y="1"/>
                  </a:moveTo>
                  <a:cubicBezTo>
                    <a:pt x="48090" y="1"/>
                    <a:pt x="24041" y="3873"/>
                    <a:pt x="0" y="11618"/>
                  </a:cubicBezTo>
                  <a:cubicBezTo>
                    <a:pt x="2418" y="21904"/>
                    <a:pt x="4835" y="32191"/>
                    <a:pt x="7253" y="42477"/>
                  </a:cubicBezTo>
                  <a:cubicBezTo>
                    <a:pt x="28981" y="35549"/>
                    <a:pt x="50576" y="32085"/>
                    <a:pt x="72171" y="32085"/>
                  </a:cubicBezTo>
                  <a:cubicBezTo>
                    <a:pt x="93766" y="32085"/>
                    <a:pt x="115361" y="35549"/>
                    <a:pt x="137091" y="42477"/>
                  </a:cubicBezTo>
                  <a:cubicBezTo>
                    <a:pt x="139509" y="32191"/>
                    <a:pt x="141927" y="21904"/>
                    <a:pt x="144345" y="11618"/>
                  </a:cubicBezTo>
                  <a:cubicBezTo>
                    <a:pt x="120271" y="3873"/>
                    <a:pt x="96205" y="1"/>
                    <a:pt x="72148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2447375" y="3525925"/>
              <a:ext cx="450650" cy="619350"/>
            </a:xfrm>
            <a:custGeom>
              <a:rect b="b" l="l" r="r" t="t"/>
              <a:pathLst>
                <a:path extrusionOk="0" h="24774" w="18026">
                  <a:moveTo>
                    <a:pt x="10631" y="0"/>
                  </a:moveTo>
                  <a:cubicBezTo>
                    <a:pt x="10070" y="0"/>
                    <a:pt x="9457" y="71"/>
                    <a:pt x="8794" y="214"/>
                  </a:cubicBezTo>
                  <a:cubicBezTo>
                    <a:pt x="7185" y="564"/>
                    <a:pt x="6382" y="745"/>
                    <a:pt x="4778" y="1124"/>
                  </a:cubicBezTo>
                  <a:cubicBezTo>
                    <a:pt x="1448" y="1911"/>
                    <a:pt x="1" y="3864"/>
                    <a:pt x="687" y="6601"/>
                  </a:cubicBezTo>
                  <a:cubicBezTo>
                    <a:pt x="1377" y="9350"/>
                    <a:pt x="1723" y="10725"/>
                    <a:pt x="2413" y="13474"/>
                  </a:cubicBezTo>
                  <a:cubicBezTo>
                    <a:pt x="2552" y="14027"/>
                    <a:pt x="2943" y="14296"/>
                    <a:pt x="3593" y="14315"/>
                  </a:cubicBezTo>
                  <a:cubicBezTo>
                    <a:pt x="7010" y="14402"/>
                    <a:pt x="8708" y="14483"/>
                    <a:pt x="12078" y="14717"/>
                  </a:cubicBezTo>
                  <a:lnTo>
                    <a:pt x="12882" y="18631"/>
                  </a:lnTo>
                  <a:cubicBezTo>
                    <a:pt x="13046" y="19425"/>
                    <a:pt x="12666" y="19904"/>
                    <a:pt x="11816" y="20094"/>
                  </a:cubicBezTo>
                  <a:cubicBezTo>
                    <a:pt x="11189" y="20233"/>
                    <a:pt x="10875" y="20304"/>
                    <a:pt x="10249" y="20448"/>
                  </a:cubicBezTo>
                  <a:cubicBezTo>
                    <a:pt x="10082" y="20487"/>
                    <a:pt x="9925" y="20507"/>
                    <a:pt x="9780" y="20507"/>
                  </a:cubicBezTo>
                  <a:cubicBezTo>
                    <a:pt x="9214" y="20507"/>
                    <a:pt x="8820" y="20211"/>
                    <a:pt x="8677" y="19582"/>
                  </a:cubicBezTo>
                  <a:cubicBezTo>
                    <a:pt x="8472" y="18681"/>
                    <a:pt x="8370" y="18229"/>
                    <a:pt x="8164" y="17328"/>
                  </a:cubicBezTo>
                  <a:cubicBezTo>
                    <a:pt x="8107" y="17077"/>
                    <a:pt x="7974" y="16957"/>
                    <a:pt x="7746" y="16957"/>
                  </a:cubicBezTo>
                  <a:cubicBezTo>
                    <a:pt x="7681" y="16957"/>
                    <a:pt x="7607" y="16967"/>
                    <a:pt x="7526" y="16986"/>
                  </a:cubicBezTo>
                  <a:cubicBezTo>
                    <a:pt x="6144" y="17318"/>
                    <a:pt x="5454" y="17491"/>
                    <a:pt x="4076" y="17849"/>
                  </a:cubicBezTo>
                  <a:cubicBezTo>
                    <a:pt x="3745" y="17934"/>
                    <a:pt x="3583" y="18133"/>
                    <a:pt x="3663" y="18453"/>
                  </a:cubicBezTo>
                  <a:lnTo>
                    <a:pt x="4432" y="21510"/>
                  </a:lnTo>
                  <a:cubicBezTo>
                    <a:pt x="4979" y="23687"/>
                    <a:pt x="6347" y="24774"/>
                    <a:pt x="8380" y="24774"/>
                  </a:cubicBezTo>
                  <a:cubicBezTo>
                    <a:pt x="8904" y="24774"/>
                    <a:pt x="9471" y="24702"/>
                    <a:pt x="10080" y="24558"/>
                  </a:cubicBezTo>
                  <a:cubicBezTo>
                    <a:pt x="11513" y="24218"/>
                    <a:pt x="12230" y="24056"/>
                    <a:pt x="13668" y="23745"/>
                  </a:cubicBezTo>
                  <a:cubicBezTo>
                    <a:pt x="16684" y="23093"/>
                    <a:pt x="18025" y="21325"/>
                    <a:pt x="17518" y="18547"/>
                  </a:cubicBezTo>
                  <a:cubicBezTo>
                    <a:pt x="17018" y="15816"/>
                    <a:pt x="16769" y="14451"/>
                    <a:pt x="16270" y="11720"/>
                  </a:cubicBezTo>
                  <a:cubicBezTo>
                    <a:pt x="16167" y="11159"/>
                    <a:pt x="15801" y="10891"/>
                    <a:pt x="15182" y="10799"/>
                  </a:cubicBezTo>
                  <a:cubicBezTo>
                    <a:pt x="11759" y="10513"/>
                    <a:pt x="10033" y="10406"/>
                    <a:pt x="6559" y="10270"/>
                  </a:cubicBezTo>
                  <a:cubicBezTo>
                    <a:pt x="6191" y="8654"/>
                    <a:pt x="6006" y="7845"/>
                    <a:pt x="5639" y="6229"/>
                  </a:cubicBezTo>
                  <a:cubicBezTo>
                    <a:pt x="5465" y="5468"/>
                    <a:pt x="5899" y="4930"/>
                    <a:pt x="6779" y="4728"/>
                  </a:cubicBezTo>
                  <a:cubicBezTo>
                    <a:pt x="7454" y="4572"/>
                    <a:pt x="7793" y="4495"/>
                    <a:pt x="8469" y="4345"/>
                  </a:cubicBezTo>
                  <a:cubicBezTo>
                    <a:pt x="8663" y="4302"/>
                    <a:pt x="8840" y="4281"/>
                    <a:pt x="9001" y="4281"/>
                  </a:cubicBezTo>
                  <a:cubicBezTo>
                    <a:pt x="9627" y="4281"/>
                    <a:pt x="9997" y="4604"/>
                    <a:pt x="10122" y="5213"/>
                  </a:cubicBezTo>
                  <a:lnTo>
                    <a:pt x="10595" y="7508"/>
                  </a:lnTo>
                  <a:cubicBezTo>
                    <a:pt x="10644" y="7748"/>
                    <a:pt x="10817" y="7880"/>
                    <a:pt x="11067" y="7880"/>
                  </a:cubicBezTo>
                  <a:cubicBezTo>
                    <a:pt x="11123" y="7880"/>
                    <a:pt x="11183" y="7874"/>
                    <a:pt x="11246" y="7861"/>
                  </a:cubicBezTo>
                  <a:cubicBezTo>
                    <a:pt x="12688" y="7555"/>
                    <a:pt x="13410" y="7408"/>
                    <a:pt x="14855" y="7127"/>
                  </a:cubicBezTo>
                  <a:cubicBezTo>
                    <a:pt x="15237" y="7054"/>
                    <a:pt x="15379" y="6844"/>
                    <a:pt x="15325" y="6548"/>
                  </a:cubicBezTo>
                  <a:lnTo>
                    <a:pt x="14752" y="3415"/>
                  </a:lnTo>
                  <a:cubicBezTo>
                    <a:pt x="14345" y="1183"/>
                    <a:pt x="12924" y="0"/>
                    <a:pt x="10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2915525" y="3448625"/>
              <a:ext cx="410350" cy="613225"/>
            </a:xfrm>
            <a:custGeom>
              <a:rect b="b" l="l" r="r" t="t"/>
              <a:pathLst>
                <a:path extrusionOk="0" h="24529" w="16414">
                  <a:moveTo>
                    <a:pt x="8933" y="4018"/>
                  </a:moveTo>
                  <a:cubicBezTo>
                    <a:pt x="9659" y="4018"/>
                    <a:pt x="10089" y="4377"/>
                    <a:pt x="10168" y="5055"/>
                  </a:cubicBezTo>
                  <a:cubicBezTo>
                    <a:pt x="10706" y="9653"/>
                    <a:pt x="11243" y="14250"/>
                    <a:pt x="11779" y="18848"/>
                  </a:cubicBezTo>
                  <a:cubicBezTo>
                    <a:pt x="11874" y="19653"/>
                    <a:pt x="11457" y="20096"/>
                    <a:pt x="10598" y="20207"/>
                  </a:cubicBezTo>
                  <a:cubicBezTo>
                    <a:pt x="9831" y="20306"/>
                    <a:pt x="9449" y="20358"/>
                    <a:pt x="8682" y="20464"/>
                  </a:cubicBezTo>
                  <a:cubicBezTo>
                    <a:pt x="8566" y="20481"/>
                    <a:pt x="8456" y="20489"/>
                    <a:pt x="8353" y="20489"/>
                  </a:cubicBezTo>
                  <a:cubicBezTo>
                    <a:pt x="7691" y="20489"/>
                    <a:pt x="7292" y="20157"/>
                    <a:pt x="7195" y="19462"/>
                  </a:cubicBezTo>
                  <a:cubicBezTo>
                    <a:pt x="6555" y="14879"/>
                    <a:pt x="5914" y="10295"/>
                    <a:pt x="5274" y="5710"/>
                  </a:cubicBezTo>
                  <a:cubicBezTo>
                    <a:pt x="5167" y="4937"/>
                    <a:pt x="5607" y="4447"/>
                    <a:pt x="6534" y="4318"/>
                  </a:cubicBezTo>
                  <a:cubicBezTo>
                    <a:pt x="7360" y="4203"/>
                    <a:pt x="7774" y="4147"/>
                    <a:pt x="8601" y="4041"/>
                  </a:cubicBezTo>
                  <a:cubicBezTo>
                    <a:pt x="8717" y="4026"/>
                    <a:pt x="8828" y="4018"/>
                    <a:pt x="8933" y="4018"/>
                  </a:cubicBezTo>
                  <a:close/>
                  <a:moveTo>
                    <a:pt x="10219" y="0"/>
                  </a:moveTo>
                  <a:cubicBezTo>
                    <a:pt x="9846" y="0"/>
                    <a:pt x="9451" y="26"/>
                    <a:pt x="9034" y="78"/>
                  </a:cubicBezTo>
                  <a:cubicBezTo>
                    <a:pt x="7407" y="280"/>
                    <a:pt x="6595" y="391"/>
                    <a:pt x="4971" y="624"/>
                  </a:cubicBezTo>
                  <a:cubicBezTo>
                    <a:pt x="1564" y="1115"/>
                    <a:pt x="0" y="2923"/>
                    <a:pt x="451" y="5710"/>
                  </a:cubicBezTo>
                  <a:cubicBezTo>
                    <a:pt x="1270" y="10773"/>
                    <a:pt x="2089" y="15835"/>
                    <a:pt x="2907" y="20898"/>
                  </a:cubicBezTo>
                  <a:cubicBezTo>
                    <a:pt x="3298" y="23311"/>
                    <a:pt x="4738" y="24529"/>
                    <a:pt x="7091" y="24529"/>
                  </a:cubicBezTo>
                  <a:cubicBezTo>
                    <a:pt x="7456" y="24529"/>
                    <a:pt x="7844" y="24499"/>
                    <a:pt x="8254" y="24440"/>
                  </a:cubicBezTo>
                  <a:cubicBezTo>
                    <a:pt x="9704" y="24231"/>
                    <a:pt x="10430" y="24133"/>
                    <a:pt x="11882" y="23953"/>
                  </a:cubicBezTo>
                  <a:cubicBezTo>
                    <a:pt x="14931" y="23573"/>
                    <a:pt x="16414" y="21932"/>
                    <a:pt x="16145" y="19119"/>
                  </a:cubicBezTo>
                  <a:lnTo>
                    <a:pt x="14678" y="3799"/>
                  </a:lnTo>
                  <a:cubicBezTo>
                    <a:pt x="14442" y="1330"/>
                    <a:pt x="12900" y="0"/>
                    <a:pt x="10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3388800" y="3412225"/>
              <a:ext cx="368600" cy="605550"/>
            </a:xfrm>
            <a:custGeom>
              <a:rect b="b" l="l" r="r" t="t"/>
              <a:pathLst>
                <a:path extrusionOk="0" h="24222" w="14744">
                  <a:moveTo>
                    <a:pt x="9628" y="1"/>
                  </a:moveTo>
                  <a:cubicBezTo>
                    <a:pt x="9508" y="1"/>
                    <a:pt x="9385" y="3"/>
                    <a:pt x="9260" y="8"/>
                  </a:cubicBezTo>
                  <a:cubicBezTo>
                    <a:pt x="7624" y="64"/>
                    <a:pt x="6807" y="101"/>
                    <a:pt x="5174" y="189"/>
                  </a:cubicBezTo>
                  <a:cubicBezTo>
                    <a:pt x="1744" y="375"/>
                    <a:pt x="0" y="2039"/>
                    <a:pt x="212" y="4856"/>
                  </a:cubicBezTo>
                  <a:lnTo>
                    <a:pt x="1368" y="20204"/>
                  </a:lnTo>
                  <a:cubicBezTo>
                    <a:pt x="1568" y="22869"/>
                    <a:pt x="3163" y="24221"/>
                    <a:pt x="5925" y="24221"/>
                  </a:cubicBezTo>
                  <a:cubicBezTo>
                    <a:pt x="6084" y="24221"/>
                    <a:pt x="6246" y="24217"/>
                    <a:pt x="6413" y="24208"/>
                  </a:cubicBezTo>
                  <a:cubicBezTo>
                    <a:pt x="7872" y="24129"/>
                    <a:pt x="8603" y="24096"/>
                    <a:pt x="10063" y="24045"/>
                  </a:cubicBezTo>
                  <a:cubicBezTo>
                    <a:pt x="13096" y="23940"/>
                    <a:pt x="14743" y="22436"/>
                    <a:pt x="14714" y="19610"/>
                  </a:cubicBezTo>
                  <a:cubicBezTo>
                    <a:pt x="14702" y="18310"/>
                    <a:pt x="14695" y="17661"/>
                    <a:pt x="14682" y="16362"/>
                  </a:cubicBezTo>
                  <a:cubicBezTo>
                    <a:pt x="14679" y="16066"/>
                    <a:pt x="14479" y="15887"/>
                    <a:pt x="14147" y="15887"/>
                  </a:cubicBezTo>
                  <a:cubicBezTo>
                    <a:pt x="14143" y="15887"/>
                    <a:pt x="14139" y="15887"/>
                    <a:pt x="14135" y="15887"/>
                  </a:cubicBezTo>
                  <a:cubicBezTo>
                    <a:pt x="12777" y="15906"/>
                    <a:pt x="12100" y="15920"/>
                    <a:pt x="10744" y="15962"/>
                  </a:cubicBezTo>
                  <a:cubicBezTo>
                    <a:pt x="10370" y="15973"/>
                    <a:pt x="10206" y="16159"/>
                    <a:pt x="10215" y="16459"/>
                  </a:cubicBezTo>
                  <a:lnTo>
                    <a:pt x="10292" y="18863"/>
                  </a:lnTo>
                  <a:cubicBezTo>
                    <a:pt x="10318" y="19674"/>
                    <a:pt x="9864" y="20079"/>
                    <a:pt x="8999" y="20114"/>
                  </a:cubicBezTo>
                  <a:cubicBezTo>
                    <a:pt x="8309" y="20142"/>
                    <a:pt x="7963" y="20157"/>
                    <a:pt x="7272" y="20190"/>
                  </a:cubicBezTo>
                  <a:cubicBezTo>
                    <a:pt x="7228" y="20193"/>
                    <a:pt x="7185" y="20194"/>
                    <a:pt x="7143" y="20194"/>
                  </a:cubicBezTo>
                  <a:cubicBezTo>
                    <a:pt x="6359" y="20194"/>
                    <a:pt x="5920" y="19828"/>
                    <a:pt x="5879" y="19058"/>
                  </a:cubicBezTo>
                  <a:cubicBezTo>
                    <a:pt x="5637" y="14496"/>
                    <a:pt x="5396" y="9932"/>
                    <a:pt x="5155" y="5369"/>
                  </a:cubicBezTo>
                  <a:cubicBezTo>
                    <a:pt x="5113" y="4588"/>
                    <a:pt x="5556" y="4140"/>
                    <a:pt x="6524" y="4094"/>
                  </a:cubicBezTo>
                  <a:cubicBezTo>
                    <a:pt x="7269" y="4057"/>
                    <a:pt x="7642" y="4040"/>
                    <a:pt x="8388" y="4011"/>
                  </a:cubicBezTo>
                  <a:cubicBezTo>
                    <a:pt x="8427" y="4010"/>
                    <a:pt x="8466" y="4009"/>
                    <a:pt x="8505" y="4009"/>
                  </a:cubicBezTo>
                  <a:cubicBezTo>
                    <a:pt x="9363" y="4009"/>
                    <a:pt x="9836" y="4413"/>
                    <a:pt x="9859" y="5161"/>
                  </a:cubicBezTo>
                  <a:lnTo>
                    <a:pt x="9935" y="7565"/>
                  </a:lnTo>
                  <a:cubicBezTo>
                    <a:pt x="9945" y="7855"/>
                    <a:pt x="10115" y="8028"/>
                    <a:pt x="10476" y="8028"/>
                  </a:cubicBezTo>
                  <a:cubicBezTo>
                    <a:pt x="10488" y="8028"/>
                    <a:pt x="10501" y="8028"/>
                    <a:pt x="10514" y="8028"/>
                  </a:cubicBezTo>
                  <a:cubicBezTo>
                    <a:pt x="11921" y="7985"/>
                    <a:pt x="12625" y="7970"/>
                    <a:pt x="14033" y="7952"/>
                  </a:cubicBezTo>
                  <a:cubicBezTo>
                    <a:pt x="14385" y="7946"/>
                    <a:pt x="14594" y="7765"/>
                    <a:pt x="14592" y="7464"/>
                  </a:cubicBezTo>
                  <a:cubicBezTo>
                    <a:pt x="14579" y="6165"/>
                    <a:pt x="14572" y="5516"/>
                    <a:pt x="14560" y="4217"/>
                  </a:cubicBezTo>
                  <a:cubicBezTo>
                    <a:pt x="14532" y="1496"/>
                    <a:pt x="12789" y="1"/>
                    <a:pt x="9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860075" y="3412275"/>
              <a:ext cx="368600" cy="605550"/>
            </a:xfrm>
            <a:custGeom>
              <a:rect b="b" l="l" r="r" t="t"/>
              <a:pathLst>
                <a:path extrusionOk="0" h="24222" w="14744">
                  <a:moveTo>
                    <a:pt x="5142" y="1"/>
                  </a:moveTo>
                  <a:cubicBezTo>
                    <a:pt x="1953" y="1"/>
                    <a:pt x="212" y="1495"/>
                    <a:pt x="184" y="4215"/>
                  </a:cubicBezTo>
                  <a:lnTo>
                    <a:pt x="28" y="19608"/>
                  </a:lnTo>
                  <a:cubicBezTo>
                    <a:pt x="1" y="22434"/>
                    <a:pt x="1648" y="23938"/>
                    <a:pt x="4713" y="24046"/>
                  </a:cubicBezTo>
                  <a:cubicBezTo>
                    <a:pt x="6173" y="24097"/>
                    <a:pt x="6903" y="24129"/>
                    <a:pt x="8363" y="24208"/>
                  </a:cubicBezTo>
                  <a:cubicBezTo>
                    <a:pt x="8528" y="24217"/>
                    <a:pt x="8689" y="24221"/>
                    <a:pt x="8846" y="24221"/>
                  </a:cubicBezTo>
                  <a:cubicBezTo>
                    <a:pt x="11581" y="24221"/>
                    <a:pt x="13176" y="22868"/>
                    <a:pt x="13376" y="20203"/>
                  </a:cubicBezTo>
                  <a:cubicBezTo>
                    <a:pt x="13474" y="18908"/>
                    <a:pt x="13523" y="18261"/>
                    <a:pt x="13620" y="16966"/>
                  </a:cubicBezTo>
                  <a:cubicBezTo>
                    <a:pt x="13643" y="16666"/>
                    <a:pt x="13453" y="16471"/>
                    <a:pt x="13115" y="16445"/>
                  </a:cubicBezTo>
                  <a:cubicBezTo>
                    <a:pt x="11761" y="16341"/>
                    <a:pt x="11083" y="16296"/>
                    <a:pt x="9728" y="16216"/>
                  </a:cubicBezTo>
                  <a:cubicBezTo>
                    <a:pt x="9708" y="16215"/>
                    <a:pt x="9687" y="16214"/>
                    <a:pt x="9668" y="16214"/>
                  </a:cubicBezTo>
                  <a:cubicBezTo>
                    <a:pt x="9336" y="16214"/>
                    <a:pt x="9176" y="16382"/>
                    <a:pt x="9161" y="16665"/>
                  </a:cubicBezTo>
                  <a:cubicBezTo>
                    <a:pt x="9109" y="17625"/>
                    <a:pt x="9083" y="18106"/>
                    <a:pt x="9032" y="19067"/>
                  </a:cubicBezTo>
                  <a:cubicBezTo>
                    <a:pt x="8990" y="19836"/>
                    <a:pt x="8552" y="20201"/>
                    <a:pt x="7770" y="20201"/>
                  </a:cubicBezTo>
                  <a:cubicBezTo>
                    <a:pt x="7727" y="20201"/>
                    <a:pt x="7683" y="20200"/>
                    <a:pt x="7638" y="20197"/>
                  </a:cubicBezTo>
                  <a:cubicBezTo>
                    <a:pt x="6947" y="20163"/>
                    <a:pt x="6601" y="20147"/>
                    <a:pt x="5910" y="20120"/>
                  </a:cubicBezTo>
                  <a:cubicBezTo>
                    <a:pt x="5046" y="20084"/>
                    <a:pt x="4593" y="19680"/>
                    <a:pt x="4620" y="18868"/>
                  </a:cubicBezTo>
                  <a:cubicBezTo>
                    <a:pt x="4767" y="14301"/>
                    <a:pt x="4915" y="9733"/>
                    <a:pt x="5063" y="5166"/>
                  </a:cubicBezTo>
                  <a:cubicBezTo>
                    <a:pt x="5087" y="4420"/>
                    <a:pt x="5526" y="4015"/>
                    <a:pt x="6411" y="4015"/>
                  </a:cubicBezTo>
                  <a:cubicBezTo>
                    <a:pt x="6452" y="4015"/>
                    <a:pt x="6493" y="4016"/>
                    <a:pt x="6535" y="4017"/>
                  </a:cubicBezTo>
                  <a:cubicBezTo>
                    <a:pt x="7281" y="4047"/>
                    <a:pt x="7654" y="4064"/>
                    <a:pt x="8399" y="4101"/>
                  </a:cubicBezTo>
                  <a:cubicBezTo>
                    <a:pt x="9330" y="4147"/>
                    <a:pt x="9810" y="4597"/>
                    <a:pt x="9767" y="5378"/>
                  </a:cubicBezTo>
                  <a:cubicBezTo>
                    <a:pt x="9716" y="6338"/>
                    <a:pt x="9689" y="6818"/>
                    <a:pt x="9638" y="7779"/>
                  </a:cubicBezTo>
                  <a:cubicBezTo>
                    <a:pt x="9622" y="8079"/>
                    <a:pt x="9788" y="8269"/>
                    <a:pt x="10174" y="8291"/>
                  </a:cubicBezTo>
                  <a:cubicBezTo>
                    <a:pt x="11582" y="8374"/>
                    <a:pt x="12284" y="8422"/>
                    <a:pt x="13690" y="8528"/>
                  </a:cubicBezTo>
                  <a:cubicBezTo>
                    <a:pt x="13715" y="8530"/>
                    <a:pt x="13739" y="8531"/>
                    <a:pt x="13763" y="8531"/>
                  </a:cubicBezTo>
                  <a:cubicBezTo>
                    <a:pt x="14071" y="8531"/>
                    <a:pt x="14267" y="8370"/>
                    <a:pt x="14287" y="8092"/>
                  </a:cubicBezTo>
                  <a:cubicBezTo>
                    <a:pt x="14385" y="6797"/>
                    <a:pt x="14433" y="6149"/>
                    <a:pt x="14532" y="4855"/>
                  </a:cubicBezTo>
                  <a:cubicBezTo>
                    <a:pt x="14743" y="2037"/>
                    <a:pt x="12999" y="374"/>
                    <a:pt x="9607" y="190"/>
                  </a:cubicBezTo>
                  <a:cubicBezTo>
                    <a:pt x="7974" y="101"/>
                    <a:pt x="7156" y="65"/>
                    <a:pt x="5521" y="8"/>
                  </a:cubicBezTo>
                  <a:cubicBezTo>
                    <a:pt x="5392" y="3"/>
                    <a:pt x="5266" y="1"/>
                    <a:pt x="5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288400" y="3437100"/>
              <a:ext cx="417925" cy="638825"/>
            </a:xfrm>
            <a:custGeom>
              <a:rect b="b" l="l" r="r" t="t"/>
              <a:pathLst>
                <a:path extrusionOk="0" h="25553" w="16717">
                  <a:moveTo>
                    <a:pt x="2735" y="1"/>
                  </a:moveTo>
                  <a:cubicBezTo>
                    <a:pt x="2451" y="1"/>
                    <a:pt x="2254" y="156"/>
                    <a:pt x="2227" y="429"/>
                  </a:cubicBezTo>
                  <a:cubicBezTo>
                    <a:pt x="1494" y="8089"/>
                    <a:pt x="761" y="15749"/>
                    <a:pt x="28" y="23410"/>
                  </a:cubicBezTo>
                  <a:cubicBezTo>
                    <a:pt x="0" y="23709"/>
                    <a:pt x="178" y="23908"/>
                    <a:pt x="470" y="23938"/>
                  </a:cubicBezTo>
                  <a:cubicBezTo>
                    <a:pt x="4461" y="24347"/>
                    <a:pt x="8436" y="24881"/>
                    <a:pt x="12392" y="25538"/>
                  </a:cubicBezTo>
                  <a:cubicBezTo>
                    <a:pt x="12451" y="25548"/>
                    <a:pt x="12504" y="25552"/>
                    <a:pt x="12552" y="25552"/>
                  </a:cubicBezTo>
                  <a:cubicBezTo>
                    <a:pt x="12825" y="25552"/>
                    <a:pt x="12946" y="25402"/>
                    <a:pt x="12986" y="25150"/>
                  </a:cubicBezTo>
                  <a:cubicBezTo>
                    <a:pt x="13178" y="23964"/>
                    <a:pt x="13273" y="23371"/>
                    <a:pt x="13466" y="22184"/>
                  </a:cubicBezTo>
                  <a:cubicBezTo>
                    <a:pt x="13518" y="21858"/>
                    <a:pt x="13410" y="21686"/>
                    <a:pt x="13015" y="21621"/>
                  </a:cubicBezTo>
                  <a:cubicBezTo>
                    <a:pt x="9722" y="21074"/>
                    <a:pt x="8071" y="20835"/>
                    <a:pt x="4764" y="20429"/>
                  </a:cubicBezTo>
                  <a:cubicBezTo>
                    <a:pt x="5047" y="18017"/>
                    <a:pt x="5189" y="16811"/>
                    <a:pt x="5472" y="14400"/>
                  </a:cubicBezTo>
                  <a:cubicBezTo>
                    <a:pt x="8075" y="14720"/>
                    <a:pt x="9373" y="14900"/>
                    <a:pt x="11967" y="15304"/>
                  </a:cubicBezTo>
                  <a:cubicBezTo>
                    <a:pt x="12013" y="15311"/>
                    <a:pt x="12057" y="15315"/>
                    <a:pt x="12098" y="15315"/>
                  </a:cubicBezTo>
                  <a:cubicBezTo>
                    <a:pt x="12365" y="15315"/>
                    <a:pt x="12544" y="15168"/>
                    <a:pt x="12587" y="14885"/>
                  </a:cubicBezTo>
                  <a:cubicBezTo>
                    <a:pt x="12765" y="13709"/>
                    <a:pt x="12854" y="13120"/>
                    <a:pt x="13033" y="11943"/>
                  </a:cubicBezTo>
                  <a:cubicBezTo>
                    <a:pt x="13082" y="11617"/>
                    <a:pt x="12902" y="11406"/>
                    <a:pt x="12556" y="11351"/>
                  </a:cubicBezTo>
                  <a:cubicBezTo>
                    <a:pt x="9914" y="10940"/>
                    <a:pt x="8590" y="10755"/>
                    <a:pt x="5939" y="10430"/>
                  </a:cubicBezTo>
                  <a:cubicBezTo>
                    <a:pt x="6220" y="8042"/>
                    <a:pt x="6360" y="6848"/>
                    <a:pt x="6641" y="4459"/>
                  </a:cubicBezTo>
                  <a:cubicBezTo>
                    <a:pt x="10207" y="4898"/>
                    <a:pt x="11988" y="5155"/>
                    <a:pt x="15539" y="5744"/>
                  </a:cubicBezTo>
                  <a:cubicBezTo>
                    <a:pt x="15601" y="5755"/>
                    <a:pt x="15658" y="5760"/>
                    <a:pt x="15710" y="5760"/>
                  </a:cubicBezTo>
                  <a:cubicBezTo>
                    <a:pt x="16014" y="5760"/>
                    <a:pt x="16148" y="5589"/>
                    <a:pt x="16189" y="5336"/>
                  </a:cubicBezTo>
                  <a:cubicBezTo>
                    <a:pt x="16380" y="4149"/>
                    <a:pt x="16476" y="3556"/>
                    <a:pt x="16669" y="2368"/>
                  </a:cubicBezTo>
                  <a:cubicBezTo>
                    <a:pt x="16716" y="2072"/>
                    <a:pt x="16601" y="1868"/>
                    <a:pt x="16167" y="1797"/>
                  </a:cubicBezTo>
                  <a:cubicBezTo>
                    <a:pt x="11720" y="1107"/>
                    <a:pt x="7288" y="513"/>
                    <a:pt x="2819" y="5"/>
                  </a:cubicBezTo>
                  <a:cubicBezTo>
                    <a:pt x="2790" y="2"/>
                    <a:pt x="2762" y="1"/>
                    <a:pt x="2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4704650" y="3505325"/>
              <a:ext cx="465475" cy="660175"/>
            </a:xfrm>
            <a:custGeom>
              <a:rect b="b" l="l" r="r" t="t"/>
              <a:pathLst>
                <a:path extrusionOk="0" h="26407" w="18619">
                  <a:moveTo>
                    <a:pt x="8349" y="4777"/>
                  </a:moveTo>
                  <a:cubicBezTo>
                    <a:pt x="9747" y="5075"/>
                    <a:pt x="10445" y="5230"/>
                    <a:pt x="11839" y="5552"/>
                  </a:cubicBezTo>
                  <a:cubicBezTo>
                    <a:pt x="12754" y="5763"/>
                    <a:pt x="13153" y="6292"/>
                    <a:pt x="12979" y="7053"/>
                  </a:cubicBezTo>
                  <a:cubicBezTo>
                    <a:pt x="12478" y="9254"/>
                    <a:pt x="12227" y="10356"/>
                    <a:pt x="11726" y="12558"/>
                  </a:cubicBezTo>
                  <a:cubicBezTo>
                    <a:pt x="11589" y="13163"/>
                    <a:pt x="11202" y="13474"/>
                    <a:pt x="10606" y="13474"/>
                  </a:cubicBezTo>
                  <a:cubicBezTo>
                    <a:pt x="10452" y="13474"/>
                    <a:pt x="10284" y="13453"/>
                    <a:pt x="10103" y="13412"/>
                  </a:cubicBezTo>
                  <a:cubicBezTo>
                    <a:pt x="8759" y="13101"/>
                    <a:pt x="8087" y="12952"/>
                    <a:pt x="6740" y="12665"/>
                  </a:cubicBezTo>
                  <a:lnTo>
                    <a:pt x="8349" y="4777"/>
                  </a:lnTo>
                  <a:close/>
                  <a:moveTo>
                    <a:pt x="4649" y="1"/>
                  </a:moveTo>
                  <a:cubicBezTo>
                    <a:pt x="4384" y="1"/>
                    <a:pt x="4206" y="137"/>
                    <a:pt x="4161" y="382"/>
                  </a:cubicBezTo>
                  <a:lnTo>
                    <a:pt x="54" y="23086"/>
                  </a:lnTo>
                  <a:cubicBezTo>
                    <a:pt x="1" y="23382"/>
                    <a:pt x="161" y="23595"/>
                    <a:pt x="484" y="23658"/>
                  </a:cubicBezTo>
                  <a:cubicBezTo>
                    <a:pt x="1823" y="23915"/>
                    <a:pt x="2492" y="24049"/>
                    <a:pt x="3827" y="24330"/>
                  </a:cubicBezTo>
                  <a:cubicBezTo>
                    <a:pt x="3881" y="24341"/>
                    <a:pt x="3933" y="24347"/>
                    <a:pt x="3982" y="24347"/>
                  </a:cubicBezTo>
                  <a:cubicBezTo>
                    <a:pt x="4221" y="24347"/>
                    <a:pt x="4386" y="24212"/>
                    <a:pt x="4436" y="23967"/>
                  </a:cubicBezTo>
                  <a:cubicBezTo>
                    <a:pt x="5041" y="21001"/>
                    <a:pt x="5344" y="19517"/>
                    <a:pt x="5949" y="16551"/>
                  </a:cubicBezTo>
                  <a:cubicBezTo>
                    <a:pt x="6870" y="16747"/>
                    <a:pt x="7330" y="16848"/>
                    <a:pt x="8250" y="17055"/>
                  </a:cubicBezTo>
                  <a:cubicBezTo>
                    <a:pt x="8499" y="20239"/>
                    <a:pt x="8607" y="21830"/>
                    <a:pt x="8791" y="25009"/>
                  </a:cubicBezTo>
                  <a:cubicBezTo>
                    <a:pt x="8795" y="25287"/>
                    <a:pt x="8921" y="25472"/>
                    <a:pt x="9241" y="25549"/>
                  </a:cubicBezTo>
                  <a:cubicBezTo>
                    <a:pt x="10571" y="25868"/>
                    <a:pt x="11234" y="26035"/>
                    <a:pt x="12560" y="26378"/>
                  </a:cubicBezTo>
                  <a:cubicBezTo>
                    <a:pt x="12632" y="26397"/>
                    <a:pt x="12700" y="26406"/>
                    <a:pt x="12762" y="26406"/>
                  </a:cubicBezTo>
                  <a:cubicBezTo>
                    <a:pt x="12997" y="26406"/>
                    <a:pt x="13143" y="26266"/>
                    <a:pt x="13137" y="25969"/>
                  </a:cubicBezTo>
                  <a:cubicBezTo>
                    <a:pt x="13020" y="22686"/>
                    <a:pt x="12944" y="21043"/>
                    <a:pt x="12757" y="17754"/>
                  </a:cubicBezTo>
                  <a:cubicBezTo>
                    <a:pt x="14499" y="17538"/>
                    <a:pt x="15656" y="16481"/>
                    <a:pt x="16146" y="14530"/>
                  </a:cubicBezTo>
                  <a:cubicBezTo>
                    <a:pt x="16859" y="11688"/>
                    <a:pt x="17217" y="10267"/>
                    <a:pt x="17931" y="7424"/>
                  </a:cubicBezTo>
                  <a:cubicBezTo>
                    <a:pt x="18618" y="4687"/>
                    <a:pt x="17205" y="2744"/>
                    <a:pt x="13840" y="1948"/>
                  </a:cubicBezTo>
                  <a:cubicBezTo>
                    <a:pt x="10246" y="1098"/>
                    <a:pt x="8441" y="712"/>
                    <a:pt x="4823" y="18"/>
                  </a:cubicBezTo>
                  <a:cubicBezTo>
                    <a:pt x="4762" y="6"/>
                    <a:pt x="4704" y="1"/>
                    <a:pt x="4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501475" y="1350475"/>
              <a:ext cx="631225" cy="221550"/>
            </a:xfrm>
            <a:custGeom>
              <a:rect b="b" l="l" r="r" t="t"/>
              <a:pathLst>
                <a:path extrusionOk="0" h="8862" w="25249">
                  <a:moveTo>
                    <a:pt x="12618" y="0"/>
                  </a:moveTo>
                  <a:cubicBezTo>
                    <a:pt x="7746" y="0"/>
                    <a:pt x="3318" y="816"/>
                    <a:pt x="25" y="2147"/>
                  </a:cubicBezTo>
                  <a:cubicBezTo>
                    <a:pt x="0" y="2547"/>
                    <a:pt x="80" y="3528"/>
                    <a:pt x="1431" y="3653"/>
                  </a:cubicBezTo>
                  <a:lnTo>
                    <a:pt x="1431" y="8857"/>
                  </a:lnTo>
                  <a:cubicBezTo>
                    <a:pt x="4532" y="7833"/>
                    <a:pt x="8410" y="7225"/>
                    <a:pt x="12618" y="7225"/>
                  </a:cubicBezTo>
                  <a:cubicBezTo>
                    <a:pt x="16833" y="7225"/>
                    <a:pt x="20716" y="7835"/>
                    <a:pt x="23820" y="8861"/>
                  </a:cubicBezTo>
                  <a:lnTo>
                    <a:pt x="23820" y="3653"/>
                  </a:lnTo>
                  <a:cubicBezTo>
                    <a:pt x="25163" y="3528"/>
                    <a:pt x="25248" y="2556"/>
                    <a:pt x="25226" y="2152"/>
                  </a:cubicBezTo>
                  <a:cubicBezTo>
                    <a:pt x="21932" y="817"/>
                    <a:pt x="17497" y="0"/>
                    <a:pt x="12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333275" y="872075"/>
              <a:ext cx="967575" cy="493650"/>
            </a:xfrm>
            <a:custGeom>
              <a:rect b="b" l="l" r="r" t="t"/>
              <a:pathLst>
                <a:path extrusionOk="0" h="19746" w="38703">
                  <a:moveTo>
                    <a:pt x="19352" y="0"/>
                  </a:moveTo>
                  <a:cubicBezTo>
                    <a:pt x="18801" y="4113"/>
                    <a:pt x="14241" y="5319"/>
                    <a:pt x="14241" y="5319"/>
                  </a:cubicBezTo>
                  <a:cubicBezTo>
                    <a:pt x="14241" y="5319"/>
                    <a:pt x="17360" y="6384"/>
                    <a:pt x="17736" y="11630"/>
                  </a:cubicBezTo>
                  <a:cubicBezTo>
                    <a:pt x="17929" y="14307"/>
                    <a:pt x="16981" y="16016"/>
                    <a:pt x="15609" y="16016"/>
                  </a:cubicBezTo>
                  <a:cubicBezTo>
                    <a:pt x="14238" y="16016"/>
                    <a:pt x="12997" y="15038"/>
                    <a:pt x="12723" y="13172"/>
                  </a:cubicBezTo>
                  <a:cubicBezTo>
                    <a:pt x="12363" y="10708"/>
                    <a:pt x="13761" y="8728"/>
                    <a:pt x="13761" y="8728"/>
                  </a:cubicBezTo>
                  <a:cubicBezTo>
                    <a:pt x="10597" y="7855"/>
                    <a:pt x="9297" y="3877"/>
                    <a:pt x="9297" y="3876"/>
                  </a:cubicBezTo>
                  <a:lnTo>
                    <a:pt x="9297" y="3876"/>
                  </a:lnTo>
                  <a:cubicBezTo>
                    <a:pt x="9812" y="8546"/>
                    <a:pt x="7327" y="10216"/>
                    <a:pt x="7327" y="10216"/>
                  </a:cubicBezTo>
                  <a:cubicBezTo>
                    <a:pt x="7327" y="10216"/>
                    <a:pt x="9143" y="10602"/>
                    <a:pt x="9940" y="12744"/>
                  </a:cubicBezTo>
                  <a:cubicBezTo>
                    <a:pt x="10791" y="15037"/>
                    <a:pt x="10248" y="16706"/>
                    <a:pt x="9083" y="17157"/>
                  </a:cubicBezTo>
                  <a:cubicBezTo>
                    <a:pt x="8860" y="17243"/>
                    <a:pt x="8610" y="17290"/>
                    <a:pt x="8348" y="17290"/>
                  </a:cubicBezTo>
                  <a:cubicBezTo>
                    <a:pt x="7390" y="17290"/>
                    <a:pt x="6286" y="16660"/>
                    <a:pt x="5869" y="15016"/>
                  </a:cubicBezTo>
                  <a:cubicBezTo>
                    <a:pt x="5414" y="13212"/>
                    <a:pt x="6384" y="11202"/>
                    <a:pt x="6384" y="11202"/>
                  </a:cubicBezTo>
                  <a:cubicBezTo>
                    <a:pt x="2315" y="9789"/>
                    <a:pt x="1" y="6661"/>
                    <a:pt x="1" y="6661"/>
                  </a:cubicBezTo>
                  <a:lnTo>
                    <a:pt x="1" y="6661"/>
                  </a:lnTo>
                  <a:lnTo>
                    <a:pt x="6819" y="19746"/>
                  </a:lnTo>
                  <a:cubicBezTo>
                    <a:pt x="10103" y="18428"/>
                    <a:pt x="14509" y="17620"/>
                    <a:pt x="19352" y="17618"/>
                  </a:cubicBezTo>
                  <a:cubicBezTo>
                    <a:pt x="24195" y="17620"/>
                    <a:pt x="28600" y="18428"/>
                    <a:pt x="31885" y="19746"/>
                  </a:cubicBezTo>
                  <a:lnTo>
                    <a:pt x="38702" y="6661"/>
                  </a:lnTo>
                  <a:lnTo>
                    <a:pt x="38702" y="6661"/>
                  </a:lnTo>
                  <a:cubicBezTo>
                    <a:pt x="38702" y="6661"/>
                    <a:pt x="36389" y="9788"/>
                    <a:pt x="32320" y="11202"/>
                  </a:cubicBezTo>
                  <a:cubicBezTo>
                    <a:pt x="32320" y="11202"/>
                    <a:pt x="33290" y="13211"/>
                    <a:pt x="32834" y="15015"/>
                  </a:cubicBezTo>
                  <a:cubicBezTo>
                    <a:pt x="32418" y="16660"/>
                    <a:pt x="31315" y="17289"/>
                    <a:pt x="30357" y="17289"/>
                  </a:cubicBezTo>
                  <a:cubicBezTo>
                    <a:pt x="30095" y="17289"/>
                    <a:pt x="29844" y="17242"/>
                    <a:pt x="29621" y="17156"/>
                  </a:cubicBezTo>
                  <a:cubicBezTo>
                    <a:pt x="28456" y="16706"/>
                    <a:pt x="27913" y="15036"/>
                    <a:pt x="28764" y="12743"/>
                  </a:cubicBezTo>
                  <a:cubicBezTo>
                    <a:pt x="29560" y="10601"/>
                    <a:pt x="31378" y="10215"/>
                    <a:pt x="31378" y="10215"/>
                  </a:cubicBezTo>
                  <a:cubicBezTo>
                    <a:pt x="31378" y="10215"/>
                    <a:pt x="28893" y="8545"/>
                    <a:pt x="29406" y="3876"/>
                  </a:cubicBezTo>
                  <a:lnTo>
                    <a:pt x="29406" y="3876"/>
                  </a:lnTo>
                  <a:cubicBezTo>
                    <a:pt x="29406" y="3877"/>
                    <a:pt x="28107" y="7853"/>
                    <a:pt x="24943" y="8728"/>
                  </a:cubicBezTo>
                  <a:cubicBezTo>
                    <a:pt x="24943" y="8728"/>
                    <a:pt x="26340" y="10708"/>
                    <a:pt x="25980" y="13172"/>
                  </a:cubicBezTo>
                  <a:cubicBezTo>
                    <a:pt x="25706" y="15038"/>
                    <a:pt x="24466" y="16016"/>
                    <a:pt x="23094" y="16016"/>
                  </a:cubicBezTo>
                  <a:cubicBezTo>
                    <a:pt x="21723" y="16016"/>
                    <a:pt x="20776" y="14307"/>
                    <a:pt x="20967" y="11630"/>
                  </a:cubicBezTo>
                  <a:cubicBezTo>
                    <a:pt x="21342" y="6384"/>
                    <a:pt x="24462" y="5319"/>
                    <a:pt x="24462" y="5319"/>
                  </a:cubicBezTo>
                  <a:cubicBezTo>
                    <a:pt x="24462" y="5319"/>
                    <a:pt x="19902" y="4113"/>
                    <a:pt x="19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667400" y="1422050"/>
              <a:ext cx="58725" cy="56525"/>
            </a:xfrm>
            <a:custGeom>
              <a:rect b="b" l="l" r="r" t="t"/>
              <a:pathLst>
                <a:path extrusionOk="0" h="2261" w="2349">
                  <a:moveTo>
                    <a:pt x="1218" y="1"/>
                  </a:moveTo>
                  <a:cubicBezTo>
                    <a:pt x="761" y="1"/>
                    <a:pt x="350" y="277"/>
                    <a:pt x="175" y="698"/>
                  </a:cubicBezTo>
                  <a:cubicBezTo>
                    <a:pt x="0" y="1121"/>
                    <a:pt x="97" y="1606"/>
                    <a:pt x="420" y="1930"/>
                  </a:cubicBezTo>
                  <a:cubicBezTo>
                    <a:pt x="636" y="2146"/>
                    <a:pt x="925" y="2261"/>
                    <a:pt x="1219" y="2261"/>
                  </a:cubicBezTo>
                  <a:cubicBezTo>
                    <a:pt x="1365" y="2261"/>
                    <a:pt x="1511" y="2233"/>
                    <a:pt x="1651" y="2175"/>
                  </a:cubicBezTo>
                  <a:cubicBezTo>
                    <a:pt x="2073" y="2000"/>
                    <a:pt x="2349" y="1587"/>
                    <a:pt x="2349" y="1131"/>
                  </a:cubicBezTo>
                  <a:cubicBezTo>
                    <a:pt x="2349" y="507"/>
                    <a:pt x="1843" y="1"/>
                    <a:pt x="121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590550" y="1436900"/>
              <a:ext cx="47925" cy="47925"/>
            </a:xfrm>
            <a:custGeom>
              <a:rect b="b" l="l" r="r" t="t"/>
              <a:pathLst>
                <a:path extrusionOk="0" h="1917" w="1917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908050" y="1422050"/>
              <a:ext cx="58725" cy="56525"/>
            </a:xfrm>
            <a:custGeom>
              <a:rect b="b" l="l" r="r" t="t"/>
              <a:pathLst>
                <a:path extrusionOk="0" h="2261" w="2349">
                  <a:moveTo>
                    <a:pt x="1130" y="1"/>
                  </a:moveTo>
                  <a:cubicBezTo>
                    <a:pt x="506" y="1"/>
                    <a:pt x="1" y="507"/>
                    <a:pt x="1" y="1131"/>
                  </a:cubicBezTo>
                  <a:cubicBezTo>
                    <a:pt x="1" y="1587"/>
                    <a:pt x="276" y="1999"/>
                    <a:pt x="698" y="2175"/>
                  </a:cubicBezTo>
                  <a:cubicBezTo>
                    <a:pt x="838" y="2232"/>
                    <a:pt x="984" y="2261"/>
                    <a:pt x="1129" y="2261"/>
                  </a:cubicBezTo>
                  <a:cubicBezTo>
                    <a:pt x="1424" y="2261"/>
                    <a:pt x="1713" y="2146"/>
                    <a:pt x="1929" y="1929"/>
                  </a:cubicBezTo>
                  <a:cubicBezTo>
                    <a:pt x="2252" y="1606"/>
                    <a:pt x="2348" y="1120"/>
                    <a:pt x="2173" y="698"/>
                  </a:cubicBezTo>
                  <a:cubicBezTo>
                    <a:pt x="1999" y="277"/>
                    <a:pt x="1587" y="1"/>
                    <a:pt x="1130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995700" y="1436900"/>
              <a:ext cx="47900" cy="47925"/>
            </a:xfrm>
            <a:custGeom>
              <a:rect b="b" l="l" r="r" t="t"/>
              <a:pathLst>
                <a:path extrusionOk="0" h="1917" w="1916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3764200" y="1395425"/>
              <a:ext cx="105750" cy="105725"/>
            </a:xfrm>
            <a:custGeom>
              <a:rect b="b" l="l" r="r" t="t"/>
              <a:pathLst>
                <a:path extrusionOk="0" h="4229" w="4230">
                  <a:moveTo>
                    <a:pt x="2116" y="0"/>
                  </a:moveTo>
                  <a:lnTo>
                    <a:pt x="1" y="2115"/>
                  </a:lnTo>
                  <a:lnTo>
                    <a:pt x="2116" y="4229"/>
                  </a:lnTo>
                  <a:lnTo>
                    <a:pt x="4229" y="2115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3314175" y="1018975"/>
              <a:ext cx="48175" cy="48200"/>
            </a:xfrm>
            <a:custGeom>
              <a:rect b="b" l="l" r="r" t="t"/>
              <a:pathLst>
                <a:path extrusionOk="0" h="1928" w="1927">
                  <a:moveTo>
                    <a:pt x="964" y="0"/>
                  </a:moveTo>
                  <a:cubicBezTo>
                    <a:pt x="431" y="0"/>
                    <a:pt x="1" y="432"/>
                    <a:pt x="1" y="964"/>
                  </a:cubicBezTo>
                  <a:cubicBezTo>
                    <a:pt x="1" y="1496"/>
                    <a:pt x="431" y="1927"/>
                    <a:pt x="964" y="1927"/>
                  </a:cubicBezTo>
                  <a:cubicBezTo>
                    <a:pt x="1496" y="1927"/>
                    <a:pt x="1926" y="1496"/>
                    <a:pt x="1926" y="964"/>
                  </a:cubicBezTo>
                  <a:cubicBezTo>
                    <a:pt x="1926" y="432"/>
                    <a:pt x="1496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539125" y="945500"/>
              <a:ext cx="50075" cy="48200"/>
            </a:xfrm>
            <a:custGeom>
              <a:rect b="b" l="l" r="r" t="t"/>
              <a:pathLst>
                <a:path extrusionOk="0" h="1928" w="2003">
                  <a:moveTo>
                    <a:pt x="1040" y="0"/>
                  </a:moveTo>
                  <a:cubicBezTo>
                    <a:pt x="650" y="0"/>
                    <a:pt x="299" y="235"/>
                    <a:pt x="150" y="595"/>
                  </a:cubicBezTo>
                  <a:cubicBezTo>
                    <a:pt x="0" y="955"/>
                    <a:pt x="83" y="1370"/>
                    <a:pt x="359" y="1645"/>
                  </a:cubicBezTo>
                  <a:cubicBezTo>
                    <a:pt x="543" y="1829"/>
                    <a:pt x="789" y="1927"/>
                    <a:pt x="1040" y="1927"/>
                  </a:cubicBezTo>
                  <a:cubicBezTo>
                    <a:pt x="1164" y="1927"/>
                    <a:pt x="1289" y="1903"/>
                    <a:pt x="1408" y="1854"/>
                  </a:cubicBezTo>
                  <a:cubicBezTo>
                    <a:pt x="1768" y="1705"/>
                    <a:pt x="2003" y="1353"/>
                    <a:pt x="2003" y="964"/>
                  </a:cubicBezTo>
                  <a:cubicBezTo>
                    <a:pt x="2003" y="432"/>
                    <a:pt x="1571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271825" y="1018975"/>
              <a:ext cx="48150" cy="48200"/>
            </a:xfrm>
            <a:custGeom>
              <a:rect b="b" l="l" r="r" t="t"/>
              <a:pathLst>
                <a:path extrusionOk="0" h="1928" w="1926">
                  <a:moveTo>
                    <a:pt x="963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496"/>
                    <a:pt x="432" y="1927"/>
                    <a:pt x="963" y="1927"/>
                  </a:cubicBezTo>
                  <a:cubicBezTo>
                    <a:pt x="1495" y="1927"/>
                    <a:pt x="1926" y="1496"/>
                    <a:pt x="1926" y="964"/>
                  </a:cubicBezTo>
                  <a:cubicBezTo>
                    <a:pt x="1926" y="432"/>
                    <a:pt x="1495" y="0"/>
                    <a:pt x="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044950" y="945500"/>
              <a:ext cx="50075" cy="48200"/>
            </a:xfrm>
            <a:custGeom>
              <a:rect b="b" l="l" r="r" t="t"/>
              <a:pathLst>
                <a:path extrusionOk="0" h="1928" w="2003">
                  <a:moveTo>
                    <a:pt x="964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353"/>
                    <a:pt x="235" y="1705"/>
                    <a:pt x="596" y="1854"/>
                  </a:cubicBezTo>
                  <a:cubicBezTo>
                    <a:pt x="715" y="1903"/>
                    <a:pt x="840" y="1927"/>
                    <a:pt x="964" y="1927"/>
                  </a:cubicBezTo>
                  <a:cubicBezTo>
                    <a:pt x="1214" y="1927"/>
                    <a:pt x="1461" y="1829"/>
                    <a:pt x="1645" y="1645"/>
                  </a:cubicBezTo>
                  <a:cubicBezTo>
                    <a:pt x="1921" y="1370"/>
                    <a:pt x="2003" y="955"/>
                    <a:pt x="1854" y="595"/>
                  </a:cubicBezTo>
                  <a:cubicBezTo>
                    <a:pt x="1705" y="235"/>
                    <a:pt x="1353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782950" y="837950"/>
              <a:ext cx="68275" cy="68275"/>
            </a:xfrm>
            <a:custGeom>
              <a:rect b="b" l="l" r="r" t="t"/>
              <a:pathLst>
                <a:path extrusionOk="0" h="2731" w="2731">
                  <a:moveTo>
                    <a:pt x="1366" y="0"/>
                  </a:moveTo>
                  <a:cubicBezTo>
                    <a:pt x="611" y="0"/>
                    <a:pt x="1" y="611"/>
                    <a:pt x="1" y="1365"/>
                  </a:cubicBezTo>
                  <a:cubicBezTo>
                    <a:pt x="1" y="2120"/>
                    <a:pt x="611" y="2730"/>
                    <a:pt x="1366" y="2730"/>
                  </a:cubicBezTo>
                  <a:cubicBezTo>
                    <a:pt x="2119" y="2730"/>
                    <a:pt x="2731" y="2120"/>
                    <a:pt x="2731" y="1365"/>
                  </a:cubicBezTo>
                  <a:cubicBezTo>
                    <a:pt x="2731" y="611"/>
                    <a:pt x="2119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481825" y="4582475"/>
              <a:ext cx="131525" cy="194050"/>
            </a:xfrm>
            <a:custGeom>
              <a:rect b="b" l="l" r="r" t="t"/>
              <a:pathLst>
                <a:path extrusionOk="0" h="7762" w="5261">
                  <a:moveTo>
                    <a:pt x="1779" y="0"/>
                  </a:moveTo>
                  <a:cubicBezTo>
                    <a:pt x="485" y="0"/>
                    <a:pt x="1" y="592"/>
                    <a:pt x="1" y="1499"/>
                  </a:cubicBezTo>
                  <a:lnTo>
                    <a:pt x="1" y="6261"/>
                  </a:lnTo>
                  <a:cubicBezTo>
                    <a:pt x="1" y="7168"/>
                    <a:pt x="485" y="7761"/>
                    <a:pt x="1779" y="7761"/>
                  </a:cubicBezTo>
                  <a:lnTo>
                    <a:pt x="3483" y="7761"/>
                  </a:lnTo>
                  <a:cubicBezTo>
                    <a:pt x="4777" y="7761"/>
                    <a:pt x="5261" y="7168"/>
                    <a:pt x="5261" y="6261"/>
                  </a:cubicBezTo>
                  <a:lnTo>
                    <a:pt x="5261" y="4908"/>
                  </a:lnTo>
                  <a:lnTo>
                    <a:pt x="3145" y="4908"/>
                  </a:lnTo>
                  <a:lnTo>
                    <a:pt x="3145" y="6105"/>
                  </a:lnTo>
                  <a:cubicBezTo>
                    <a:pt x="3145" y="6286"/>
                    <a:pt x="3048" y="6370"/>
                    <a:pt x="2843" y="6370"/>
                  </a:cubicBezTo>
                  <a:lnTo>
                    <a:pt x="2419" y="6370"/>
                  </a:lnTo>
                  <a:cubicBezTo>
                    <a:pt x="2214" y="6370"/>
                    <a:pt x="2117" y="6286"/>
                    <a:pt x="2117" y="6105"/>
                  </a:cubicBezTo>
                  <a:lnTo>
                    <a:pt x="2117" y="1656"/>
                  </a:lnTo>
                  <a:cubicBezTo>
                    <a:pt x="2117" y="1474"/>
                    <a:pt x="2214" y="1390"/>
                    <a:pt x="2419" y="1390"/>
                  </a:cubicBezTo>
                  <a:lnTo>
                    <a:pt x="2842" y="1390"/>
                  </a:lnTo>
                  <a:cubicBezTo>
                    <a:pt x="3047" y="1390"/>
                    <a:pt x="3145" y="1474"/>
                    <a:pt x="3145" y="1656"/>
                  </a:cubicBezTo>
                  <a:lnTo>
                    <a:pt x="3145" y="2901"/>
                  </a:lnTo>
                  <a:lnTo>
                    <a:pt x="5260" y="2901"/>
                  </a:lnTo>
                  <a:lnTo>
                    <a:pt x="5260" y="1499"/>
                  </a:lnTo>
                  <a:cubicBezTo>
                    <a:pt x="5260" y="592"/>
                    <a:pt x="4776" y="0"/>
                    <a:pt x="3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667350" y="4582450"/>
              <a:ext cx="113050" cy="194075"/>
            </a:xfrm>
            <a:custGeom>
              <a:rect b="b" l="l" r="r" t="t"/>
              <a:pathLst>
                <a:path extrusionOk="0" h="7763" w="4522">
                  <a:moveTo>
                    <a:pt x="0" y="0"/>
                  </a:moveTo>
                  <a:lnTo>
                    <a:pt x="0" y="7762"/>
                  </a:lnTo>
                  <a:lnTo>
                    <a:pt x="4521" y="7762"/>
                  </a:lnTo>
                  <a:lnTo>
                    <a:pt x="4521" y="6250"/>
                  </a:lnTo>
                  <a:lnTo>
                    <a:pt x="2116" y="6250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826875" y="4582450"/>
              <a:ext cx="133600" cy="194075"/>
            </a:xfrm>
            <a:custGeom>
              <a:rect b="b" l="l" r="r" t="t"/>
              <a:pathLst>
                <a:path extrusionOk="0" h="7763" w="5344">
                  <a:moveTo>
                    <a:pt x="0" y="0"/>
                  </a:moveTo>
                  <a:lnTo>
                    <a:pt x="0" y="6262"/>
                  </a:lnTo>
                  <a:cubicBezTo>
                    <a:pt x="0" y="7169"/>
                    <a:pt x="484" y="7762"/>
                    <a:pt x="1777" y="7762"/>
                  </a:cubicBezTo>
                  <a:lnTo>
                    <a:pt x="3567" y="7762"/>
                  </a:lnTo>
                  <a:cubicBezTo>
                    <a:pt x="4860" y="7762"/>
                    <a:pt x="5344" y="7169"/>
                    <a:pt x="5344" y="6262"/>
                  </a:cubicBezTo>
                  <a:lnTo>
                    <a:pt x="5344" y="0"/>
                  </a:lnTo>
                  <a:lnTo>
                    <a:pt x="3228" y="0"/>
                  </a:lnTo>
                  <a:lnTo>
                    <a:pt x="3228" y="5984"/>
                  </a:lnTo>
                  <a:cubicBezTo>
                    <a:pt x="3228" y="6166"/>
                    <a:pt x="3131" y="6250"/>
                    <a:pt x="2926" y="6250"/>
                  </a:cubicBezTo>
                  <a:lnTo>
                    <a:pt x="2418" y="6250"/>
                  </a:lnTo>
                  <a:cubicBezTo>
                    <a:pt x="2213" y="6250"/>
                    <a:pt x="2116" y="6166"/>
                    <a:pt x="2116" y="5984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019025" y="4582450"/>
              <a:ext cx="133300" cy="194075"/>
            </a:xfrm>
            <a:custGeom>
              <a:rect b="b" l="l" r="r" t="t"/>
              <a:pathLst>
                <a:path extrusionOk="0" h="7763" w="5332">
                  <a:moveTo>
                    <a:pt x="2950" y="1391"/>
                  </a:moveTo>
                  <a:cubicBezTo>
                    <a:pt x="3156" y="1391"/>
                    <a:pt x="3252" y="1475"/>
                    <a:pt x="3252" y="1657"/>
                  </a:cubicBezTo>
                  <a:lnTo>
                    <a:pt x="3252" y="2914"/>
                  </a:lnTo>
                  <a:cubicBezTo>
                    <a:pt x="3252" y="3095"/>
                    <a:pt x="3156" y="3180"/>
                    <a:pt x="2950" y="3180"/>
                  </a:cubicBezTo>
                  <a:lnTo>
                    <a:pt x="2080" y="3180"/>
                  </a:lnTo>
                  <a:lnTo>
                    <a:pt x="2080" y="1391"/>
                  </a:lnTo>
                  <a:close/>
                  <a:moveTo>
                    <a:pt x="2950" y="4570"/>
                  </a:moveTo>
                  <a:cubicBezTo>
                    <a:pt x="3156" y="4570"/>
                    <a:pt x="3252" y="4655"/>
                    <a:pt x="3252" y="4836"/>
                  </a:cubicBezTo>
                  <a:lnTo>
                    <a:pt x="3252" y="6106"/>
                  </a:lnTo>
                  <a:cubicBezTo>
                    <a:pt x="3252" y="6287"/>
                    <a:pt x="3156" y="6371"/>
                    <a:pt x="2950" y="6371"/>
                  </a:cubicBezTo>
                  <a:lnTo>
                    <a:pt x="2080" y="6371"/>
                  </a:lnTo>
                  <a:lnTo>
                    <a:pt x="2080" y="4570"/>
                  </a:lnTo>
                  <a:close/>
                  <a:moveTo>
                    <a:pt x="1" y="0"/>
                  </a:moveTo>
                  <a:lnTo>
                    <a:pt x="1" y="7762"/>
                  </a:lnTo>
                  <a:lnTo>
                    <a:pt x="3555" y="7762"/>
                  </a:lnTo>
                  <a:cubicBezTo>
                    <a:pt x="4848" y="7762"/>
                    <a:pt x="5332" y="7169"/>
                    <a:pt x="5332" y="6262"/>
                  </a:cubicBezTo>
                  <a:lnTo>
                    <a:pt x="5332" y="5102"/>
                  </a:lnTo>
                  <a:cubicBezTo>
                    <a:pt x="5332" y="4486"/>
                    <a:pt x="5223" y="4062"/>
                    <a:pt x="4752" y="3857"/>
                  </a:cubicBezTo>
                  <a:cubicBezTo>
                    <a:pt x="5223" y="3604"/>
                    <a:pt x="5332" y="3120"/>
                    <a:pt x="5332" y="2491"/>
                  </a:cubicBezTo>
                  <a:lnTo>
                    <a:pt x="5332" y="1500"/>
                  </a:lnTo>
                  <a:cubicBezTo>
                    <a:pt x="5332" y="593"/>
                    <a:pt x="4848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C564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28170" r="12422" t="0"/>
          <a:stretch/>
        </p:blipFill>
        <p:spPr>
          <a:xfrm>
            <a:off x="3711425" y="0"/>
            <a:ext cx="5432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/>
          <p:nvPr/>
        </p:nvSpPr>
        <p:spPr>
          <a:xfrm>
            <a:off x="0" y="296850"/>
            <a:ext cx="4954800" cy="45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>
            <p:ph idx="18" type="ctrTitle"/>
          </p:nvPr>
        </p:nvSpPr>
        <p:spPr>
          <a:xfrm>
            <a:off x="0" y="72000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Problema: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0" name="Google Shape;200;p26"/>
          <p:cNvSpPr txBox="1"/>
          <p:nvPr>
            <p:ph idx="1" type="subTitle"/>
          </p:nvPr>
        </p:nvSpPr>
        <p:spPr>
          <a:xfrm>
            <a:off x="1302949" y="720000"/>
            <a:ext cx="2754300" cy="8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Necessidades de relatórios específicos que possam atender indicadores financeiros e desempenho, ampliando oportunidades de mercado.</a:t>
            </a:r>
            <a:endParaRPr/>
          </a:p>
        </p:txBody>
      </p:sp>
      <p:sp>
        <p:nvSpPr>
          <p:cNvPr id="201" name="Google Shape;201;p26"/>
          <p:cNvSpPr txBox="1"/>
          <p:nvPr>
            <p:ph idx="4" type="ctrTitle"/>
          </p:nvPr>
        </p:nvSpPr>
        <p:spPr>
          <a:xfrm>
            <a:off x="0" y="3244630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C5641"/>
                </a:solidFill>
              </a:rPr>
              <a:t>Objetivos</a:t>
            </a:r>
            <a:r>
              <a:rPr lang="en">
                <a:solidFill>
                  <a:srgbClr val="DC5641"/>
                </a:solidFill>
              </a:rPr>
              <a:t>: 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2" name="Google Shape;202;p26"/>
          <p:cNvSpPr txBox="1"/>
          <p:nvPr>
            <p:ph idx="17" type="subTitle"/>
          </p:nvPr>
        </p:nvSpPr>
        <p:spPr>
          <a:xfrm>
            <a:off x="1323349" y="3244633"/>
            <a:ext cx="2713500" cy="8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Desenvolver um sistema de apoio à decisão capaz de satisfazer aos indicadores com relatórios.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2" type="ctrTitle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>
            <p:ph idx="1" type="subTitle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>
            <p:ph idx="3" type="title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4" type="ctrTitle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>
            <p:ph idx="5" type="subTitle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 txBox="1"/>
          <p:nvPr>
            <p:ph idx="6" type="title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>
            <p:ph idx="7" type="ctrTitle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idx="8" type="subTitle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>
            <p:ph idx="9" type="title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>
            <p:ph idx="13" type="ctrTitle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>
            <p:ph idx="14" type="subTitle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>
            <p:ph idx="15" type="title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>
            <p:ph idx="16" type="ctrTitle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7" type="subTitle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idx="18"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