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MR%20AAAA\formulars\alltheyear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MR%20AAAA\NET%20RAD\DATA%20ANALYSIS%20WITH%20EXCEL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MR%20AAAA\NET%20RAD\original%20DATA%20ANALYSIS%20WITH%20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MR%20AAAA\NET%20RAD\original%20DATA%20ANALYSIS%20WITH%20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 dirty="0"/>
              <a:t>Average monthly Net radiation</a:t>
            </a:r>
            <a:endParaRPr lang="en-US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bg1"/>
                </a:solidFill>
              </a:ln>
              <a:effectLst/>
            </c:spPr>
          </c:marker>
          <c:cat>
            <c:strRef>
              <c:f>alltheyears!$X$22:$AI$22</c:f>
              <c:strCache>
                <c:ptCount val="12"/>
                <c:pt idx="0">
                  <c:v>January</c:v>
                </c:pt>
                <c:pt idx="1">
                  <c:v> February </c:v>
                </c:pt>
                <c:pt idx="2">
                  <c:v>March</c:v>
                </c:pt>
                <c:pt idx="3">
                  <c:v>April</c:v>
                </c:pt>
                <c:pt idx="4">
                  <c:v> 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 October</c:v>
                </c:pt>
                <c:pt idx="10">
                  <c:v>November</c:v>
                </c:pt>
                <c:pt idx="11">
                  <c:v> December</c:v>
                </c:pt>
              </c:strCache>
            </c:strRef>
          </c:cat>
          <c:val>
            <c:numRef>
              <c:f>alltheyears!$X$23:$AI$23</c:f>
              <c:numCache>
                <c:formatCode>General</c:formatCode>
                <c:ptCount val="12"/>
                <c:pt idx="0">
                  <c:v>-41.962694999999997</c:v>
                </c:pt>
                <c:pt idx="1">
                  <c:v>-18.78638832</c:v>
                </c:pt>
                <c:pt idx="2">
                  <c:v>13.526569110000001</c:v>
                </c:pt>
                <c:pt idx="3">
                  <c:v>12.82255496</c:v>
                </c:pt>
                <c:pt idx="4">
                  <c:v>68.153633639999995</c:v>
                </c:pt>
                <c:pt idx="5">
                  <c:v>45.785879870000002</c:v>
                </c:pt>
                <c:pt idx="6">
                  <c:v>38.602694370000002</c:v>
                </c:pt>
                <c:pt idx="7">
                  <c:v>34.600433580000001</c:v>
                </c:pt>
                <c:pt idx="8">
                  <c:v>37.150060889999999</c:v>
                </c:pt>
                <c:pt idx="9">
                  <c:v>52.043642149999997</c:v>
                </c:pt>
                <c:pt idx="10">
                  <c:v>-6.4985202700000002</c:v>
                </c:pt>
                <c:pt idx="11">
                  <c:v>-59.547972119999997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87-4E18-A9FB-E33152251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3704304"/>
        <c:axId val="483822256"/>
      </c:lineChart>
      <c:catAx>
        <c:axId val="483704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822256"/>
        <c:crossesAt val="0.5"/>
        <c:auto val="1"/>
        <c:lblAlgn val="ctr"/>
        <c:lblOffset val="100"/>
        <c:noMultiLvlLbl val="0"/>
      </c:catAx>
      <c:valAx>
        <c:axId val="48382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i="0" u="none" strike="noStrike" baseline="0" dirty="0"/>
                  <a:t>Net radiation</a:t>
                </a:r>
                <a:endParaRPr lang="en-US" sz="16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704304"/>
        <c:crosses val="autoZero"/>
        <c:crossBetween val="between"/>
        <c:minorUnit val="6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none" strike="noStrike" baseline="0" dirty="0"/>
              <a:t>Monthly transition count for the various sequences</a:t>
            </a:r>
            <a:endParaRPr 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'DATA ANALYSIS WITH EXCEL'!$W$33</c:f>
              <c:strCache>
                <c:ptCount val="1"/>
                <c:pt idx="0">
                  <c:v>S-S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'DATA ANALYSIS WITH EXCEL'!$X$32:$AI$32</c:f>
              <c:strCache>
                <c:ptCount val="12"/>
                <c:pt idx="0">
                  <c:v>January</c:v>
                </c:pt>
                <c:pt idx="1">
                  <c:v> February </c:v>
                </c:pt>
                <c:pt idx="2">
                  <c:v>March</c:v>
                </c:pt>
                <c:pt idx="3">
                  <c:v>April</c:v>
                </c:pt>
                <c:pt idx="4">
                  <c:v> 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 October</c:v>
                </c:pt>
                <c:pt idx="10">
                  <c:v>November</c:v>
                </c:pt>
                <c:pt idx="11">
                  <c:v> December</c:v>
                </c:pt>
              </c:strCache>
            </c:strRef>
          </c:cat>
          <c:val>
            <c:numRef>
              <c:f>'DATA ANALYSIS WITH EXCEL'!$X$33:$AI$33</c:f>
              <c:numCache>
                <c:formatCode>General</c:formatCode>
                <c:ptCount val="12"/>
                <c:pt idx="0">
                  <c:v>108</c:v>
                </c:pt>
                <c:pt idx="1">
                  <c:v>78</c:v>
                </c:pt>
                <c:pt idx="2">
                  <c:v>96</c:v>
                </c:pt>
                <c:pt idx="3">
                  <c:v>87</c:v>
                </c:pt>
                <c:pt idx="4">
                  <c:v>85</c:v>
                </c:pt>
                <c:pt idx="5">
                  <c:v>105</c:v>
                </c:pt>
                <c:pt idx="6">
                  <c:v>123</c:v>
                </c:pt>
                <c:pt idx="7">
                  <c:v>106</c:v>
                </c:pt>
                <c:pt idx="8">
                  <c:v>93</c:v>
                </c:pt>
                <c:pt idx="9">
                  <c:v>84</c:v>
                </c:pt>
                <c:pt idx="10">
                  <c:v>104</c:v>
                </c:pt>
                <c:pt idx="11">
                  <c:v>132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AC-4F9F-B09E-6F40CAEBF71F}"/>
            </c:ext>
          </c:extLst>
        </c:ser>
        <c:ser>
          <c:idx val="1"/>
          <c:order val="1"/>
          <c:tx>
            <c:strRef>
              <c:f>'DATA ANALYSIS WITH EXCEL'!$W$34</c:f>
              <c:strCache>
                <c:ptCount val="1"/>
                <c:pt idx="0">
                  <c:v>S-D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'DATA ANALYSIS WITH EXCEL'!$X$32:$AI$32</c:f>
              <c:strCache>
                <c:ptCount val="12"/>
                <c:pt idx="0">
                  <c:v>January</c:v>
                </c:pt>
                <c:pt idx="1">
                  <c:v> February </c:v>
                </c:pt>
                <c:pt idx="2">
                  <c:v>March</c:v>
                </c:pt>
                <c:pt idx="3">
                  <c:v>April</c:v>
                </c:pt>
                <c:pt idx="4">
                  <c:v> 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 October</c:v>
                </c:pt>
                <c:pt idx="10">
                  <c:v>November</c:v>
                </c:pt>
                <c:pt idx="11">
                  <c:v> December</c:v>
                </c:pt>
              </c:strCache>
            </c:strRef>
          </c:cat>
          <c:val>
            <c:numRef>
              <c:f>'DATA ANALYSIS WITH EXCEL'!$X$34:$AI$34</c:f>
              <c:numCache>
                <c:formatCode>General</c:formatCode>
                <c:ptCount val="12"/>
                <c:pt idx="0">
                  <c:v>74</c:v>
                </c:pt>
                <c:pt idx="1">
                  <c:v>72</c:v>
                </c:pt>
                <c:pt idx="2">
                  <c:v>72</c:v>
                </c:pt>
                <c:pt idx="3">
                  <c:v>89</c:v>
                </c:pt>
                <c:pt idx="4">
                  <c:v>89</c:v>
                </c:pt>
                <c:pt idx="5">
                  <c:v>67</c:v>
                </c:pt>
                <c:pt idx="6">
                  <c:v>56</c:v>
                </c:pt>
                <c:pt idx="7">
                  <c:v>49</c:v>
                </c:pt>
                <c:pt idx="8">
                  <c:v>57</c:v>
                </c:pt>
                <c:pt idx="9">
                  <c:v>76</c:v>
                </c:pt>
                <c:pt idx="10">
                  <c:v>72</c:v>
                </c:pt>
                <c:pt idx="11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AC-4F9F-B09E-6F40CAEBF71F}"/>
            </c:ext>
          </c:extLst>
        </c:ser>
        <c:ser>
          <c:idx val="2"/>
          <c:order val="2"/>
          <c:tx>
            <c:strRef>
              <c:f>'DATA ANALYSIS WITH EXCEL'!$W$35</c:f>
              <c:strCache>
                <c:ptCount val="1"/>
                <c:pt idx="0">
                  <c:v>D-S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'DATA ANALYSIS WITH EXCEL'!$X$32:$AI$32</c:f>
              <c:strCache>
                <c:ptCount val="12"/>
                <c:pt idx="0">
                  <c:v>January</c:v>
                </c:pt>
                <c:pt idx="1">
                  <c:v> February </c:v>
                </c:pt>
                <c:pt idx="2">
                  <c:v>March</c:v>
                </c:pt>
                <c:pt idx="3">
                  <c:v>April</c:v>
                </c:pt>
                <c:pt idx="4">
                  <c:v> 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 October</c:v>
                </c:pt>
                <c:pt idx="10">
                  <c:v>November</c:v>
                </c:pt>
                <c:pt idx="11">
                  <c:v> December</c:v>
                </c:pt>
              </c:strCache>
            </c:strRef>
          </c:cat>
          <c:val>
            <c:numRef>
              <c:f>'DATA ANALYSIS WITH EXCEL'!$X$35:$AI$35</c:f>
              <c:numCache>
                <c:formatCode>General</c:formatCode>
                <c:ptCount val="12"/>
                <c:pt idx="0">
                  <c:v>84</c:v>
                </c:pt>
                <c:pt idx="1">
                  <c:v>87</c:v>
                </c:pt>
                <c:pt idx="2">
                  <c:v>83</c:v>
                </c:pt>
                <c:pt idx="3">
                  <c:v>92</c:v>
                </c:pt>
                <c:pt idx="4">
                  <c:v>90</c:v>
                </c:pt>
                <c:pt idx="5">
                  <c:v>77</c:v>
                </c:pt>
                <c:pt idx="6">
                  <c:v>87</c:v>
                </c:pt>
                <c:pt idx="7">
                  <c:v>79</c:v>
                </c:pt>
                <c:pt idx="8">
                  <c:v>89</c:v>
                </c:pt>
                <c:pt idx="9">
                  <c:v>104</c:v>
                </c:pt>
                <c:pt idx="10">
                  <c:v>85</c:v>
                </c:pt>
                <c:pt idx="11">
                  <c:v>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AC-4F9F-B09E-6F40CAEBF71F}"/>
            </c:ext>
          </c:extLst>
        </c:ser>
        <c:ser>
          <c:idx val="3"/>
          <c:order val="3"/>
          <c:tx>
            <c:strRef>
              <c:f>'DATA ANALYSIS WITH EXCEL'!$W$36</c:f>
              <c:strCache>
                <c:ptCount val="1"/>
                <c:pt idx="0">
                  <c:v>D-D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'DATA ANALYSIS WITH EXCEL'!$X$32:$AI$32</c:f>
              <c:strCache>
                <c:ptCount val="12"/>
                <c:pt idx="0">
                  <c:v>January</c:v>
                </c:pt>
                <c:pt idx="1">
                  <c:v> February </c:v>
                </c:pt>
                <c:pt idx="2">
                  <c:v>March</c:v>
                </c:pt>
                <c:pt idx="3">
                  <c:v>April</c:v>
                </c:pt>
                <c:pt idx="4">
                  <c:v> 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 October</c:v>
                </c:pt>
                <c:pt idx="10">
                  <c:v>November</c:v>
                </c:pt>
                <c:pt idx="11">
                  <c:v> December</c:v>
                </c:pt>
              </c:strCache>
            </c:strRef>
          </c:cat>
          <c:val>
            <c:numRef>
              <c:f>'DATA ANALYSIS WITH EXCEL'!$X$36:$AI$36</c:f>
              <c:numCache>
                <c:formatCode>General</c:formatCode>
                <c:ptCount val="12"/>
                <c:pt idx="0">
                  <c:v>76</c:v>
                </c:pt>
                <c:pt idx="1">
                  <c:v>91</c:v>
                </c:pt>
                <c:pt idx="2">
                  <c:v>89</c:v>
                </c:pt>
                <c:pt idx="3">
                  <c:v>69</c:v>
                </c:pt>
                <c:pt idx="4">
                  <c:v>78</c:v>
                </c:pt>
                <c:pt idx="5">
                  <c:v>84</c:v>
                </c:pt>
                <c:pt idx="6">
                  <c:v>75</c:v>
                </c:pt>
                <c:pt idx="7">
                  <c:v>107</c:v>
                </c:pt>
                <c:pt idx="8">
                  <c:v>91</c:v>
                </c:pt>
                <c:pt idx="9">
                  <c:v>78</c:v>
                </c:pt>
                <c:pt idx="10">
                  <c:v>69</c:v>
                </c:pt>
                <c:pt idx="11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5AC-4F9F-B09E-6F40CAEBF7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7886847"/>
        <c:axId val="606821807"/>
      </c:lineChart>
      <c:catAx>
        <c:axId val="6578868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821807"/>
        <c:crosses val="autoZero"/>
        <c:auto val="1"/>
        <c:lblAlgn val="ctr"/>
        <c:lblOffset val="100"/>
        <c:noMultiLvlLbl val="0"/>
      </c:catAx>
      <c:valAx>
        <c:axId val="606821807"/>
        <c:scaling>
          <c:orientation val="minMax"/>
          <c:max val="1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baseline="0" dirty="0">
                    <a:effectLst/>
                  </a:rPr>
                  <a:t>Transition probability</a:t>
                </a:r>
                <a:endParaRPr lang="en-US" sz="14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886847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0" i="0" u="none" strike="noStrike" baseline="0"/>
              <a:t>Monthly steady state probabilities of Surplus and deficit net radiation</a:t>
            </a:r>
            <a:endParaRPr lang="en-US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Sheet2!$A$56</c:f>
              <c:strCache>
                <c:ptCount val="1"/>
                <c:pt idx="0">
                  <c:v>Surplus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Sheet2!$B$55:$M$55</c:f>
              <c:strCache>
                <c:ptCount val="12"/>
                <c:pt idx="0">
                  <c:v>January</c:v>
                </c:pt>
                <c:pt idx="1">
                  <c:v> February </c:v>
                </c:pt>
                <c:pt idx="2">
                  <c:v>March</c:v>
                </c:pt>
                <c:pt idx="3">
                  <c:v>April</c:v>
                </c:pt>
                <c:pt idx="4">
                  <c:v> 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 October</c:v>
                </c:pt>
                <c:pt idx="10">
                  <c:v>November</c:v>
                </c:pt>
                <c:pt idx="11">
                  <c:v> December</c:v>
                </c:pt>
              </c:strCache>
            </c:strRef>
          </c:cat>
          <c:val>
            <c:numRef>
              <c:f>Sheet2!$B$56:$M$56</c:f>
              <c:numCache>
                <c:formatCode>General</c:formatCode>
                <c:ptCount val="12"/>
                <c:pt idx="0">
                  <c:v>0.33700000000000002</c:v>
                </c:pt>
                <c:pt idx="1">
                  <c:v>0.50700000000000001</c:v>
                </c:pt>
                <c:pt idx="2">
                  <c:v>0.12300000000000001</c:v>
                </c:pt>
                <c:pt idx="3">
                  <c:v>0.34</c:v>
                </c:pt>
                <c:pt idx="4">
                  <c:v>0.82900000000000007</c:v>
                </c:pt>
                <c:pt idx="5">
                  <c:v>0.38</c:v>
                </c:pt>
                <c:pt idx="6">
                  <c:v>0.60399999999999998</c:v>
                </c:pt>
                <c:pt idx="7">
                  <c:v>0.51500000000000001</c:v>
                </c:pt>
                <c:pt idx="8">
                  <c:v>0.53500000000000003</c:v>
                </c:pt>
                <c:pt idx="9">
                  <c:v>0.81099999999999994</c:v>
                </c:pt>
                <c:pt idx="10">
                  <c:v>0.67700000000000005</c:v>
                </c:pt>
                <c:pt idx="11">
                  <c:v>0.26800000000000002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18-493A-AB9E-7B8EF5F71454}"/>
            </c:ext>
          </c:extLst>
        </c:ser>
        <c:ser>
          <c:idx val="1"/>
          <c:order val="1"/>
          <c:tx>
            <c:strRef>
              <c:f>Sheet2!$A$57</c:f>
              <c:strCache>
                <c:ptCount val="1"/>
                <c:pt idx="0">
                  <c:v>Deficit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Sheet2!$B$55:$M$55</c:f>
              <c:strCache>
                <c:ptCount val="12"/>
                <c:pt idx="0">
                  <c:v>January</c:v>
                </c:pt>
                <c:pt idx="1">
                  <c:v> February </c:v>
                </c:pt>
                <c:pt idx="2">
                  <c:v>March</c:v>
                </c:pt>
                <c:pt idx="3">
                  <c:v>April</c:v>
                </c:pt>
                <c:pt idx="4">
                  <c:v> 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 October</c:v>
                </c:pt>
                <c:pt idx="10">
                  <c:v>November</c:v>
                </c:pt>
                <c:pt idx="11">
                  <c:v> December</c:v>
                </c:pt>
              </c:strCache>
            </c:strRef>
          </c:cat>
          <c:val>
            <c:numRef>
              <c:f>Sheet2!$B$57:$M$57</c:f>
              <c:numCache>
                <c:formatCode>General</c:formatCode>
                <c:ptCount val="12"/>
                <c:pt idx="0">
                  <c:v>0.66900000000000004</c:v>
                </c:pt>
                <c:pt idx="1">
                  <c:v>0.46200000000000002</c:v>
                </c:pt>
                <c:pt idx="2">
                  <c:v>0.77800000000000002</c:v>
                </c:pt>
                <c:pt idx="3">
                  <c:v>0.64900000000000002</c:v>
                </c:pt>
                <c:pt idx="4">
                  <c:v>0.17399999999999999</c:v>
                </c:pt>
                <c:pt idx="5">
                  <c:v>0.60799999999999998</c:v>
                </c:pt>
                <c:pt idx="6">
                  <c:v>0.42</c:v>
                </c:pt>
                <c:pt idx="7">
                  <c:v>0.48499999999999999</c:v>
                </c:pt>
                <c:pt idx="8">
                  <c:v>0.46500000000000002</c:v>
                </c:pt>
                <c:pt idx="9">
                  <c:v>0.18899999999999997</c:v>
                </c:pt>
                <c:pt idx="10">
                  <c:v>0.32299999999999995</c:v>
                </c:pt>
                <c:pt idx="11">
                  <c:v>0.73099999999999998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18-493A-AB9E-7B8EF5F714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3864463"/>
        <c:axId val="65316367"/>
      </c:barChart>
      <c:catAx>
        <c:axId val="20838644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i="0" baseline="0" dirty="0">
                    <a:effectLst/>
                  </a:rPr>
                  <a:t>Months</a:t>
                </a:r>
                <a:endParaRPr lang="en-US" sz="11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47439126111000085"/>
              <c:y val="0.869950968716486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16367"/>
        <c:crosses val="autoZero"/>
        <c:auto val="1"/>
        <c:lblAlgn val="ctr"/>
        <c:lblOffset val="100"/>
        <c:noMultiLvlLbl val="0"/>
      </c:catAx>
      <c:valAx>
        <c:axId val="65316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i="0" baseline="0">
                    <a:effectLst/>
                  </a:rPr>
                  <a:t>steady state probabilities</a:t>
                </a:r>
                <a:endParaRPr lang="en-US" sz="11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3864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0" i="0" u="none" strike="noStrike" baseline="0"/>
              <a:t>Monthly mean recurrence time (days) of Surplus and deficit net radiation</a:t>
            </a:r>
            <a:endParaRPr lang="en-US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Sheet2!$A$97</c:f>
              <c:strCache>
                <c:ptCount val="1"/>
                <c:pt idx="0">
                  <c:v>Surplus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Sheet2!$B$96:$M$96</c:f>
              <c:strCache>
                <c:ptCount val="12"/>
                <c:pt idx="0">
                  <c:v>January</c:v>
                </c:pt>
                <c:pt idx="1">
                  <c:v> February </c:v>
                </c:pt>
                <c:pt idx="2">
                  <c:v>March</c:v>
                </c:pt>
                <c:pt idx="3">
                  <c:v>April</c:v>
                </c:pt>
                <c:pt idx="4">
                  <c:v> 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 October</c:v>
                </c:pt>
                <c:pt idx="10">
                  <c:v>November</c:v>
                </c:pt>
                <c:pt idx="11">
                  <c:v> December</c:v>
                </c:pt>
              </c:strCache>
            </c:strRef>
          </c:cat>
          <c:val>
            <c:numRef>
              <c:f>Sheet2!$B$97:$M$97</c:f>
              <c:numCache>
                <c:formatCode>General</c:formatCode>
                <c:ptCount val="12"/>
                <c:pt idx="0">
                  <c:v>4.46</c:v>
                </c:pt>
                <c:pt idx="1">
                  <c:v>3.0666666666666669</c:v>
                </c:pt>
                <c:pt idx="2">
                  <c:v>5.1866666666666665</c:v>
                </c:pt>
                <c:pt idx="3">
                  <c:v>4.3266666666666671</c:v>
                </c:pt>
                <c:pt idx="4">
                  <c:v>1.1599999999999999</c:v>
                </c:pt>
                <c:pt idx="5">
                  <c:v>4.0533333333333328</c:v>
                </c:pt>
                <c:pt idx="6">
                  <c:v>2.8</c:v>
                </c:pt>
                <c:pt idx="7">
                  <c:v>3.2333333333333334</c:v>
                </c:pt>
                <c:pt idx="8">
                  <c:v>3.1</c:v>
                </c:pt>
                <c:pt idx="9">
                  <c:v>1.26</c:v>
                </c:pt>
                <c:pt idx="10">
                  <c:v>2.1533333333333333</c:v>
                </c:pt>
                <c:pt idx="11">
                  <c:v>4.8733333333333331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26-4C8C-8557-BEC95C29130C}"/>
            </c:ext>
          </c:extLst>
        </c:ser>
        <c:ser>
          <c:idx val="1"/>
          <c:order val="1"/>
          <c:tx>
            <c:strRef>
              <c:f>Sheet2!$A$98</c:f>
              <c:strCache>
                <c:ptCount val="1"/>
                <c:pt idx="0">
                  <c:v>Deficit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Sheet2!$B$96:$M$96</c:f>
              <c:strCache>
                <c:ptCount val="12"/>
                <c:pt idx="0">
                  <c:v>January</c:v>
                </c:pt>
                <c:pt idx="1">
                  <c:v> February </c:v>
                </c:pt>
                <c:pt idx="2">
                  <c:v>March</c:v>
                </c:pt>
                <c:pt idx="3">
                  <c:v>April</c:v>
                </c:pt>
                <c:pt idx="4">
                  <c:v> 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 October</c:v>
                </c:pt>
                <c:pt idx="10">
                  <c:v>November</c:v>
                </c:pt>
                <c:pt idx="11">
                  <c:v> December</c:v>
                </c:pt>
              </c:strCache>
            </c:strRef>
          </c:cat>
          <c:val>
            <c:numRef>
              <c:f>Sheet2!$B$98:$M$98</c:f>
              <c:numCache>
                <c:formatCode>General</c:formatCode>
                <c:ptCount val="12"/>
                <c:pt idx="0">
                  <c:v>2.246666666666667</c:v>
                </c:pt>
                <c:pt idx="1">
                  <c:v>3.3800000000000003</c:v>
                </c:pt>
                <c:pt idx="2">
                  <c:v>0.82000000000000006</c:v>
                </c:pt>
                <c:pt idx="3">
                  <c:v>2.2666666666666666</c:v>
                </c:pt>
                <c:pt idx="4">
                  <c:v>5.5266666666666673</c:v>
                </c:pt>
                <c:pt idx="5">
                  <c:v>2.5333333333333332</c:v>
                </c:pt>
                <c:pt idx="6">
                  <c:v>4.0266666666666664</c:v>
                </c:pt>
                <c:pt idx="7">
                  <c:v>3.4333333333333331</c:v>
                </c:pt>
                <c:pt idx="8">
                  <c:v>3.5666666666666669</c:v>
                </c:pt>
                <c:pt idx="9">
                  <c:v>5.4066666666666663</c:v>
                </c:pt>
                <c:pt idx="10">
                  <c:v>4.5133333333333336</c:v>
                </c:pt>
                <c:pt idx="11">
                  <c:v>1.7866666666666666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26-4C8C-8557-BEC95C2913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040703"/>
        <c:axId val="1964993903"/>
      </c:barChart>
      <c:catAx>
        <c:axId val="74040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4993903"/>
        <c:crosses val="autoZero"/>
        <c:auto val="1"/>
        <c:lblAlgn val="ctr"/>
        <c:lblOffset val="100"/>
        <c:noMultiLvlLbl val="0"/>
      </c:catAx>
      <c:valAx>
        <c:axId val="1964993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/>
                  <a:t>mean recurrence time (days)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40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4E97-E04F-4A9A-87AD-3FD74D5E7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A1BD9-1FC9-4BFD-B192-0CD4FCD20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46E7D-C333-4BE5-B569-CF493685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5BC-4BCB-4490-BE22-172DAE8E870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FB9DE-68C8-47BD-92AC-DBCD745E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FBC55-156A-4A46-9ED3-5548C767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FD3F-717B-45F2-97D1-E9E5414D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E367-CF17-42D7-A13F-2F7CFB7F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F5892-9FC9-4D7E-A7FD-40AEFE1F3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6AF7B-95AA-4033-ABD8-46165164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5BC-4BCB-4490-BE22-172DAE8E870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FFBC9-B7C2-4D54-A929-DDD2542C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3C383-03A8-4EFD-A38A-B9E31D7F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FD3F-717B-45F2-97D1-E9E5414D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5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E5D51B-64FB-4B07-867E-DDCE1D579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A847E-6721-4529-AD9A-3A430D95B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ACF62-474A-4635-828B-A04FB578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5BC-4BCB-4490-BE22-172DAE8E870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33C1-30E7-4C8F-82AF-FDD351D0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5EB44-627E-4234-8192-429D46A9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FD3F-717B-45F2-97D1-E9E5414D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6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34AC-DC87-464E-8B5A-8401D275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B189-DF18-4F38-8076-5F42DA8D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4E517-1153-46BB-B977-A3D49658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5BC-4BCB-4490-BE22-172DAE8E870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4067B-93C8-4CBA-BBD0-8A4D8ABC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0858E-A4CA-423C-B0B0-B8709872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FD3F-717B-45F2-97D1-E9E5414D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5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B64A-D814-4B6D-A9A4-1D261979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C1446-8A6F-41BB-BFDE-45DFE10B3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CC440-90C1-42BD-B7DB-B182721E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5BC-4BCB-4490-BE22-172DAE8E870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63D2B-5757-4016-844D-19F77773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29647-8155-43D5-9574-8ECF8067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FD3F-717B-45F2-97D1-E9E5414D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6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C5F9-B180-41BE-817F-1E05C964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51DF1-740C-49F1-B418-7FC6AD2F9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01F4F-5285-45AC-AA8B-6B4359558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F10EC-AEA8-43B3-8FBC-73FE8668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5BC-4BCB-4490-BE22-172DAE8E870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BC081-5A93-47A4-86DF-1F96DD66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0B156-5CE3-48CF-8A02-DA6F5E03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FD3F-717B-45F2-97D1-E9E5414D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3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BAE2-C6F0-4DDD-BC89-31511252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EE9D1-2B2E-4275-973F-5D6FD5956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77B91-356C-4DA4-B107-718FA01E0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D5A51-8B52-4E33-BA01-978EA42CA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E9D7B-8CB2-4FD2-A669-03F0A8780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023EB-C3D4-4B14-A56C-92E41A99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5BC-4BCB-4490-BE22-172DAE8E870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8F1CA-A7CA-4C04-9176-6A93DD8A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1FA30-60FC-47B1-8140-8A785856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FD3F-717B-45F2-97D1-E9E5414D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1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2B94-9697-488C-B825-FDB43795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34DD8-179C-42F2-A157-1810B917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5BC-4BCB-4490-BE22-172DAE8E870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B21F3-C91C-4D9D-8EB9-F439B00E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B5AF4-BB8A-487D-8C19-EB5BC00D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FD3F-717B-45F2-97D1-E9E5414D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46400-8B6E-4085-9CD1-F85174DA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5BC-4BCB-4490-BE22-172DAE8E870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87D35-9BED-4EFB-AFC5-7FB82418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D3C7F-250C-453C-AC19-C09CB5AF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FD3F-717B-45F2-97D1-E9E5414D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7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B2B2-1A67-40A0-A502-1464C1FA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1B56-144A-41E1-8621-D2F5D57C4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61A3F-BC08-403A-B9E7-D1E8C3298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D0073-B807-4818-B61A-A2DB6541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5BC-4BCB-4490-BE22-172DAE8E870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0770F-D077-41AB-B37F-94897919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A11A8-E144-45DB-8D77-61EA6579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FD3F-717B-45F2-97D1-E9E5414D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3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EAAE-42D1-48C5-AA35-05645C19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1D4F9-45C0-46F4-8A3E-27443CBE7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D4691-DEC3-4B7C-9DFE-51B8A3385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FC30F-4755-4517-89B6-A91AE9AF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EB5BC-4BCB-4490-BE22-172DAE8E870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87D99-40A8-43B1-BD7D-B92BBF92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214AF-2FB4-49BC-8382-624175B9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FD3F-717B-45F2-97D1-E9E5414D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1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9AA3F-F590-4ACE-A165-1DE25B0E0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05A79-0A04-4E10-8751-D16A1514E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6348C-8DA1-4788-822F-57DBA9DA0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EB5BC-4BCB-4490-BE22-172DAE8E870D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D72EE-25CE-4503-96EB-161F6E300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741E-430B-4813-90F7-F79784152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1FD3F-717B-45F2-97D1-E9E5414DD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7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26F131C-DF52-477D-8955-FAB3A54819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323674"/>
              </p:ext>
            </p:extLst>
          </p:nvPr>
        </p:nvGraphicFramePr>
        <p:xfrm>
          <a:off x="1105468" y="1460310"/>
          <a:ext cx="10003809" cy="357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AF06F5-CC4F-4770-A298-4B945CEC6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796375"/>
              </p:ext>
            </p:extLst>
          </p:nvPr>
        </p:nvGraphicFramePr>
        <p:xfrm>
          <a:off x="1041400" y="5199797"/>
          <a:ext cx="10109200" cy="600501"/>
        </p:xfrm>
        <a:graphic>
          <a:graphicData uri="http://schemas.openxmlformats.org/drawingml/2006/table">
            <a:tbl>
              <a:tblPr/>
              <a:tblGrid>
                <a:gridCol w="850900">
                  <a:extLst>
                    <a:ext uri="{9D8B030D-6E8A-4147-A177-3AD203B41FA5}">
                      <a16:colId xmlns:a16="http://schemas.microsoft.com/office/drawing/2014/main" val="180884286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56804755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9515263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86866549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88661420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72639183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00261364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2543510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57722679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1424181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42622847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040398676"/>
                    </a:ext>
                  </a:extLst>
                </a:gridCol>
              </a:tblGrid>
              <a:tr h="3884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February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October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December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665728"/>
                  </a:ext>
                </a:extLst>
              </a:tr>
              <a:tr h="21200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-41.962695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-18.78638832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13.52656911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12.82255496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68.15363364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45.78587987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38.60269437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34.60043358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37.15006089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52.04364215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-6.49852027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-59.54797212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856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91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BCAD601-A33B-4CC1-8B86-60BB076AB2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319964"/>
              </p:ext>
            </p:extLst>
          </p:nvPr>
        </p:nvGraphicFramePr>
        <p:xfrm>
          <a:off x="1364776" y="504968"/>
          <a:ext cx="9706498" cy="3912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354FC5-F05D-4121-A17C-0655C2E09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16216"/>
              </p:ext>
            </p:extLst>
          </p:nvPr>
        </p:nvGraphicFramePr>
        <p:xfrm>
          <a:off x="838200" y="5080653"/>
          <a:ext cx="10515600" cy="925670"/>
        </p:xfrm>
        <a:graphic>
          <a:graphicData uri="http://schemas.openxmlformats.org/drawingml/2006/table">
            <a:tbl>
              <a:tblPr/>
              <a:tblGrid>
                <a:gridCol w="826931">
                  <a:extLst>
                    <a:ext uri="{9D8B030D-6E8A-4147-A177-3AD203B41FA5}">
                      <a16:colId xmlns:a16="http://schemas.microsoft.com/office/drawing/2014/main" val="3961374823"/>
                    </a:ext>
                  </a:extLst>
                </a:gridCol>
                <a:gridCol w="826931">
                  <a:extLst>
                    <a:ext uri="{9D8B030D-6E8A-4147-A177-3AD203B41FA5}">
                      <a16:colId xmlns:a16="http://schemas.microsoft.com/office/drawing/2014/main" val="733886833"/>
                    </a:ext>
                  </a:extLst>
                </a:gridCol>
                <a:gridCol w="826931">
                  <a:extLst>
                    <a:ext uri="{9D8B030D-6E8A-4147-A177-3AD203B41FA5}">
                      <a16:colId xmlns:a16="http://schemas.microsoft.com/office/drawing/2014/main" val="3884168314"/>
                    </a:ext>
                  </a:extLst>
                </a:gridCol>
                <a:gridCol w="826931">
                  <a:extLst>
                    <a:ext uri="{9D8B030D-6E8A-4147-A177-3AD203B41FA5}">
                      <a16:colId xmlns:a16="http://schemas.microsoft.com/office/drawing/2014/main" val="307440385"/>
                    </a:ext>
                  </a:extLst>
                </a:gridCol>
                <a:gridCol w="777562">
                  <a:extLst>
                    <a:ext uri="{9D8B030D-6E8A-4147-A177-3AD203B41FA5}">
                      <a16:colId xmlns:a16="http://schemas.microsoft.com/office/drawing/2014/main" val="4073332428"/>
                    </a:ext>
                  </a:extLst>
                </a:gridCol>
                <a:gridCol w="826931">
                  <a:extLst>
                    <a:ext uri="{9D8B030D-6E8A-4147-A177-3AD203B41FA5}">
                      <a16:colId xmlns:a16="http://schemas.microsoft.com/office/drawing/2014/main" val="1366517177"/>
                    </a:ext>
                  </a:extLst>
                </a:gridCol>
                <a:gridCol w="826931">
                  <a:extLst>
                    <a:ext uri="{9D8B030D-6E8A-4147-A177-3AD203B41FA5}">
                      <a16:colId xmlns:a16="http://schemas.microsoft.com/office/drawing/2014/main" val="2366281759"/>
                    </a:ext>
                  </a:extLst>
                </a:gridCol>
                <a:gridCol w="826931">
                  <a:extLst>
                    <a:ext uri="{9D8B030D-6E8A-4147-A177-3AD203B41FA5}">
                      <a16:colId xmlns:a16="http://schemas.microsoft.com/office/drawing/2014/main" val="1928909647"/>
                    </a:ext>
                  </a:extLst>
                </a:gridCol>
                <a:gridCol w="826931">
                  <a:extLst>
                    <a:ext uri="{9D8B030D-6E8A-4147-A177-3AD203B41FA5}">
                      <a16:colId xmlns:a16="http://schemas.microsoft.com/office/drawing/2014/main" val="1722433317"/>
                    </a:ext>
                  </a:extLst>
                </a:gridCol>
                <a:gridCol w="777562">
                  <a:extLst>
                    <a:ext uri="{9D8B030D-6E8A-4147-A177-3AD203B41FA5}">
                      <a16:colId xmlns:a16="http://schemas.microsoft.com/office/drawing/2014/main" val="1842476751"/>
                    </a:ext>
                  </a:extLst>
                </a:gridCol>
                <a:gridCol w="826931">
                  <a:extLst>
                    <a:ext uri="{9D8B030D-6E8A-4147-A177-3AD203B41FA5}">
                      <a16:colId xmlns:a16="http://schemas.microsoft.com/office/drawing/2014/main" val="3980089352"/>
                    </a:ext>
                  </a:extLst>
                </a:gridCol>
                <a:gridCol w="826931">
                  <a:extLst>
                    <a:ext uri="{9D8B030D-6E8A-4147-A177-3AD203B41FA5}">
                      <a16:colId xmlns:a16="http://schemas.microsoft.com/office/drawing/2014/main" val="3366688684"/>
                    </a:ext>
                  </a:extLst>
                </a:gridCol>
                <a:gridCol w="691166">
                  <a:extLst>
                    <a:ext uri="{9D8B030D-6E8A-4147-A177-3AD203B41FA5}">
                      <a16:colId xmlns:a16="http://schemas.microsoft.com/office/drawing/2014/main" val="1782571555"/>
                    </a:ext>
                  </a:extLst>
                </a:gridCol>
              </a:tblGrid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February 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May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October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December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571596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S-S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431716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S-D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833147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D-S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569624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D-D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257" marR="9257" marT="9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507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90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E51D5F-0DCD-4A95-89F7-BE8EFFB0A8F8}"/>
              </a:ext>
            </a:extLst>
          </p:cNvPr>
          <p:cNvSpPr/>
          <p:nvPr/>
        </p:nvSpPr>
        <p:spPr>
          <a:xfrm>
            <a:off x="2311021" y="6810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Table 2a: Daily predictions of surplus and deficit net radiation from January to July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BC3352-30A7-40D8-A499-A5DE285D1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59321"/>
              </p:ext>
            </p:extLst>
          </p:nvPr>
        </p:nvGraphicFramePr>
        <p:xfrm>
          <a:off x="1637731" y="1596788"/>
          <a:ext cx="8584440" cy="4580202"/>
        </p:xfrm>
        <a:graphic>
          <a:graphicData uri="http://schemas.openxmlformats.org/drawingml/2006/table">
            <a:tbl>
              <a:tblPr/>
              <a:tblGrid>
                <a:gridCol w="572296">
                  <a:extLst>
                    <a:ext uri="{9D8B030D-6E8A-4147-A177-3AD203B41FA5}">
                      <a16:colId xmlns:a16="http://schemas.microsoft.com/office/drawing/2014/main" val="749044618"/>
                    </a:ext>
                  </a:extLst>
                </a:gridCol>
                <a:gridCol w="572296">
                  <a:extLst>
                    <a:ext uri="{9D8B030D-6E8A-4147-A177-3AD203B41FA5}">
                      <a16:colId xmlns:a16="http://schemas.microsoft.com/office/drawing/2014/main" val="1773802489"/>
                    </a:ext>
                  </a:extLst>
                </a:gridCol>
                <a:gridCol w="572296">
                  <a:extLst>
                    <a:ext uri="{9D8B030D-6E8A-4147-A177-3AD203B41FA5}">
                      <a16:colId xmlns:a16="http://schemas.microsoft.com/office/drawing/2014/main" val="2139075997"/>
                    </a:ext>
                  </a:extLst>
                </a:gridCol>
                <a:gridCol w="572296">
                  <a:extLst>
                    <a:ext uri="{9D8B030D-6E8A-4147-A177-3AD203B41FA5}">
                      <a16:colId xmlns:a16="http://schemas.microsoft.com/office/drawing/2014/main" val="1438432051"/>
                    </a:ext>
                  </a:extLst>
                </a:gridCol>
                <a:gridCol w="572296">
                  <a:extLst>
                    <a:ext uri="{9D8B030D-6E8A-4147-A177-3AD203B41FA5}">
                      <a16:colId xmlns:a16="http://schemas.microsoft.com/office/drawing/2014/main" val="3102680475"/>
                    </a:ext>
                  </a:extLst>
                </a:gridCol>
                <a:gridCol w="572296">
                  <a:extLst>
                    <a:ext uri="{9D8B030D-6E8A-4147-A177-3AD203B41FA5}">
                      <a16:colId xmlns:a16="http://schemas.microsoft.com/office/drawing/2014/main" val="544606673"/>
                    </a:ext>
                  </a:extLst>
                </a:gridCol>
                <a:gridCol w="572296">
                  <a:extLst>
                    <a:ext uri="{9D8B030D-6E8A-4147-A177-3AD203B41FA5}">
                      <a16:colId xmlns:a16="http://schemas.microsoft.com/office/drawing/2014/main" val="1326890765"/>
                    </a:ext>
                  </a:extLst>
                </a:gridCol>
                <a:gridCol w="572296">
                  <a:extLst>
                    <a:ext uri="{9D8B030D-6E8A-4147-A177-3AD203B41FA5}">
                      <a16:colId xmlns:a16="http://schemas.microsoft.com/office/drawing/2014/main" val="3229740491"/>
                    </a:ext>
                  </a:extLst>
                </a:gridCol>
                <a:gridCol w="572296">
                  <a:extLst>
                    <a:ext uri="{9D8B030D-6E8A-4147-A177-3AD203B41FA5}">
                      <a16:colId xmlns:a16="http://schemas.microsoft.com/office/drawing/2014/main" val="2933682648"/>
                    </a:ext>
                  </a:extLst>
                </a:gridCol>
                <a:gridCol w="572296">
                  <a:extLst>
                    <a:ext uri="{9D8B030D-6E8A-4147-A177-3AD203B41FA5}">
                      <a16:colId xmlns:a16="http://schemas.microsoft.com/office/drawing/2014/main" val="1620910734"/>
                    </a:ext>
                  </a:extLst>
                </a:gridCol>
                <a:gridCol w="572296">
                  <a:extLst>
                    <a:ext uri="{9D8B030D-6E8A-4147-A177-3AD203B41FA5}">
                      <a16:colId xmlns:a16="http://schemas.microsoft.com/office/drawing/2014/main" val="2348776299"/>
                    </a:ext>
                  </a:extLst>
                </a:gridCol>
                <a:gridCol w="572296">
                  <a:extLst>
                    <a:ext uri="{9D8B030D-6E8A-4147-A177-3AD203B41FA5}">
                      <a16:colId xmlns:a16="http://schemas.microsoft.com/office/drawing/2014/main" val="3281186317"/>
                    </a:ext>
                  </a:extLst>
                </a:gridCol>
                <a:gridCol w="572296">
                  <a:extLst>
                    <a:ext uri="{9D8B030D-6E8A-4147-A177-3AD203B41FA5}">
                      <a16:colId xmlns:a16="http://schemas.microsoft.com/office/drawing/2014/main" val="2843634107"/>
                    </a:ext>
                  </a:extLst>
                </a:gridCol>
                <a:gridCol w="572296">
                  <a:extLst>
                    <a:ext uri="{9D8B030D-6E8A-4147-A177-3AD203B41FA5}">
                      <a16:colId xmlns:a16="http://schemas.microsoft.com/office/drawing/2014/main" val="3163465898"/>
                    </a:ext>
                  </a:extLst>
                </a:gridCol>
                <a:gridCol w="572296">
                  <a:extLst>
                    <a:ext uri="{9D8B030D-6E8A-4147-A177-3AD203B41FA5}">
                      <a16:colId xmlns:a16="http://schemas.microsoft.com/office/drawing/2014/main" val="1302719332"/>
                    </a:ext>
                  </a:extLst>
                </a:gridCol>
              </a:tblGrid>
              <a:tr h="13879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February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799176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11609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875623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590563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772895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0852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27513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42165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812051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155175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944111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88523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604029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460569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293670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65703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109363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947212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797599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381737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969074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621262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581492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227884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626704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8566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199189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075850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702927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424011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464213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150160"/>
                  </a:ext>
                </a:extLst>
              </a:tr>
              <a:tr h="1387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380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46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4C8F89-4937-4EFD-B761-DBA876B941EE}"/>
              </a:ext>
            </a:extLst>
          </p:cNvPr>
          <p:cNvSpPr/>
          <p:nvPr/>
        </p:nvSpPr>
        <p:spPr>
          <a:xfrm>
            <a:off x="1410269" y="2134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Table 2 b: Daily predictions of surplus and deficit net radiation from August to December.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45F514-985E-471F-8A61-8157EA2DF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031043"/>
              </p:ext>
            </p:extLst>
          </p:nvPr>
        </p:nvGraphicFramePr>
        <p:xfrm>
          <a:off x="1828800" y="1296537"/>
          <a:ext cx="7328850" cy="4880436"/>
        </p:xfrm>
        <a:graphic>
          <a:graphicData uri="http://schemas.openxmlformats.org/drawingml/2006/table">
            <a:tbl>
              <a:tblPr/>
              <a:tblGrid>
                <a:gridCol w="732885">
                  <a:extLst>
                    <a:ext uri="{9D8B030D-6E8A-4147-A177-3AD203B41FA5}">
                      <a16:colId xmlns:a16="http://schemas.microsoft.com/office/drawing/2014/main" val="965058757"/>
                    </a:ext>
                  </a:extLst>
                </a:gridCol>
                <a:gridCol w="732885">
                  <a:extLst>
                    <a:ext uri="{9D8B030D-6E8A-4147-A177-3AD203B41FA5}">
                      <a16:colId xmlns:a16="http://schemas.microsoft.com/office/drawing/2014/main" val="2683183854"/>
                    </a:ext>
                  </a:extLst>
                </a:gridCol>
                <a:gridCol w="732885">
                  <a:extLst>
                    <a:ext uri="{9D8B030D-6E8A-4147-A177-3AD203B41FA5}">
                      <a16:colId xmlns:a16="http://schemas.microsoft.com/office/drawing/2014/main" val="1114040416"/>
                    </a:ext>
                  </a:extLst>
                </a:gridCol>
                <a:gridCol w="732885">
                  <a:extLst>
                    <a:ext uri="{9D8B030D-6E8A-4147-A177-3AD203B41FA5}">
                      <a16:colId xmlns:a16="http://schemas.microsoft.com/office/drawing/2014/main" val="3580446214"/>
                    </a:ext>
                  </a:extLst>
                </a:gridCol>
                <a:gridCol w="732885">
                  <a:extLst>
                    <a:ext uri="{9D8B030D-6E8A-4147-A177-3AD203B41FA5}">
                      <a16:colId xmlns:a16="http://schemas.microsoft.com/office/drawing/2014/main" val="928231695"/>
                    </a:ext>
                  </a:extLst>
                </a:gridCol>
                <a:gridCol w="732885">
                  <a:extLst>
                    <a:ext uri="{9D8B030D-6E8A-4147-A177-3AD203B41FA5}">
                      <a16:colId xmlns:a16="http://schemas.microsoft.com/office/drawing/2014/main" val="3302268186"/>
                    </a:ext>
                  </a:extLst>
                </a:gridCol>
                <a:gridCol w="732885">
                  <a:extLst>
                    <a:ext uri="{9D8B030D-6E8A-4147-A177-3AD203B41FA5}">
                      <a16:colId xmlns:a16="http://schemas.microsoft.com/office/drawing/2014/main" val="3194513852"/>
                    </a:ext>
                  </a:extLst>
                </a:gridCol>
                <a:gridCol w="732885">
                  <a:extLst>
                    <a:ext uri="{9D8B030D-6E8A-4147-A177-3AD203B41FA5}">
                      <a16:colId xmlns:a16="http://schemas.microsoft.com/office/drawing/2014/main" val="1734340575"/>
                    </a:ext>
                  </a:extLst>
                </a:gridCol>
                <a:gridCol w="732885">
                  <a:extLst>
                    <a:ext uri="{9D8B030D-6E8A-4147-A177-3AD203B41FA5}">
                      <a16:colId xmlns:a16="http://schemas.microsoft.com/office/drawing/2014/main" val="3807184613"/>
                    </a:ext>
                  </a:extLst>
                </a:gridCol>
                <a:gridCol w="732885">
                  <a:extLst>
                    <a:ext uri="{9D8B030D-6E8A-4147-A177-3AD203B41FA5}">
                      <a16:colId xmlns:a16="http://schemas.microsoft.com/office/drawing/2014/main" val="3436238085"/>
                    </a:ext>
                  </a:extLst>
                </a:gridCol>
              </a:tblGrid>
              <a:tr h="14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October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December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422796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869919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021156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742164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318617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544878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451199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233753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656047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64271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594632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438731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542131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88286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198106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288070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501398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3807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627318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336546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227757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434817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081237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685721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274032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767953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739943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704045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025100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70104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34346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035959"/>
                  </a:ext>
                </a:extLst>
              </a:tr>
              <a:tr h="14789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26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84AA73F-E445-4C3A-8BA0-5F41981D5C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3486534"/>
              </p:ext>
            </p:extLst>
          </p:nvPr>
        </p:nvGraphicFramePr>
        <p:xfrm>
          <a:off x="1856936" y="1069145"/>
          <a:ext cx="8356210" cy="4051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986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22A71CC-A56B-4FA7-812B-17DB29E90A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782340"/>
              </p:ext>
            </p:extLst>
          </p:nvPr>
        </p:nvGraphicFramePr>
        <p:xfrm>
          <a:off x="1856935" y="844062"/>
          <a:ext cx="8215533" cy="4178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648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988</Words>
  <Application>Microsoft Office PowerPoint</Application>
  <PresentationFormat>Widescreen</PresentationFormat>
  <Paragraphs>903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26</cp:revision>
  <dcterms:created xsi:type="dcterms:W3CDTF">2022-10-19T16:22:08Z</dcterms:created>
  <dcterms:modified xsi:type="dcterms:W3CDTF">2022-10-31T21:03:34Z</dcterms:modified>
</cp:coreProperties>
</file>