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cuments\MR%20AAAA\formulars\alltheyear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cuments\MR%20AAAA\formulars\alltheyear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1"/>
              </a:solidFill>
              <a:ln w="9525">
                <a:solidFill>
                  <a:schemeClr val="bg1"/>
                </a:solidFill>
              </a:ln>
              <a:effectLst/>
            </c:spPr>
          </c:marker>
          <c:cat>
            <c:strRef>
              <c:f>alltheyears!$X$22:$AI$22</c:f>
              <c:strCache>
                <c:ptCount val="12"/>
                <c:pt idx="0">
                  <c:v>January</c:v>
                </c:pt>
                <c:pt idx="1">
                  <c:v> February </c:v>
                </c:pt>
                <c:pt idx="2">
                  <c:v>March</c:v>
                </c:pt>
                <c:pt idx="3">
                  <c:v>April</c:v>
                </c:pt>
                <c:pt idx="4">
                  <c:v> 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 October</c:v>
                </c:pt>
                <c:pt idx="10">
                  <c:v>November</c:v>
                </c:pt>
                <c:pt idx="11">
                  <c:v> December</c:v>
                </c:pt>
              </c:strCache>
            </c:strRef>
          </c:cat>
          <c:val>
            <c:numRef>
              <c:f>alltheyears!$X$23:$AI$23</c:f>
              <c:numCache>
                <c:formatCode>General</c:formatCode>
                <c:ptCount val="12"/>
                <c:pt idx="0">
                  <c:v>-41.962694999999997</c:v>
                </c:pt>
                <c:pt idx="1">
                  <c:v>-18.78638832</c:v>
                </c:pt>
                <c:pt idx="2">
                  <c:v>13.526569110000001</c:v>
                </c:pt>
                <c:pt idx="3">
                  <c:v>12.82255496</c:v>
                </c:pt>
                <c:pt idx="4">
                  <c:v>68.153633639999995</c:v>
                </c:pt>
                <c:pt idx="5">
                  <c:v>45.785879870000002</c:v>
                </c:pt>
                <c:pt idx="6">
                  <c:v>38.602694370000002</c:v>
                </c:pt>
                <c:pt idx="7">
                  <c:v>34.600433580000001</c:v>
                </c:pt>
                <c:pt idx="8">
                  <c:v>37.150060889999999</c:v>
                </c:pt>
                <c:pt idx="9">
                  <c:v>52.043642149999997</c:v>
                </c:pt>
                <c:pt idx="10">
                  <c:v>-6.4985202700000002</c:v>
                </c:pt>
                <c:pt idx="11">
                  <c:v>-59.547972119999997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687-4E18-A9FB-E331522515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3704304"/>
        <c:axId val="483822256"/>
      </c:lineChart>
      <c:catAx>
        <c:axId val="4837043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baseline="0"/>
                  <a:t>month</a:t>
                </a:r>
              </a:p>
              <a:p>
                <a:pPr>
                  <a:defRPr/>
                </a:pP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822256"/>
        <c:crossesAt val="0.5"/>
        <c:auto val="1"/>
        <c:lblAlgn val="ctr"/>
        <c:lblOffset val="100"/>
        <c:noMultiLvlLbl val="0"/>
      </c:catAx>
      <c:valAx>
        <c:axId val="483822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baseline="0"/>
                  <a:t>Net radiation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704304"/>
        <c:crosses val="autoZero"/>
        <c:crossBetween val="between"/>
        <c:minorUnit val="6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alltheyears!$X$33</c:f>
              <c:strCache>
                <c:ptCount val="1"/>
                <c:pt idx="0">
                  <c:v>S-S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alltheyears!$Y$32:$AJ$32</c:f>
              <c:strCache>
                <c:ptCount val="12"/>
                <c:pt idx="0">
                  <c:v>January</c:v>
                </c:pt>
                <c:pt idx="1">
                  <c:v> February </c:v>
                </c:pt>
                <c:pt idx="2">
                  <c:v>March</c:v>
                </c:pt>
                <c:pt idx="3">
                  <c:v>April</c:v>
                </c:pt>
                <c:pt idx="4">
                  <c:v> 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 October</c:v>
                </c:pt>
                <c:pt idx="10">
                  <c:v>November</c:v>
                </c:pt>
                <c:pt idx="11">
                  <c:v> December</c:v>
                </c:pt>
              </c:strCache>
            </c:strRef>
          </c:cat>
          <c:val>
            <c:numRef>
              <c:f>alltheyears!$Y$33:$AJ$33</c:f>
              <c:numCache>
                <c:formatCode>General</c:formatCode>
                <c:ptCount val="12"/>
                <c:pt idx="0">
                  <c:v>26</c:v>
                </c:pt>
                <c:pt idx="1">
                  <c:v>151</c:v>
                </c:pt>
                <c:pt idx="2">
                  <c:v>261</c:v>
                </c:pt>
                <c:pt idx="3">
                  <c:v>298</c:v>
                </c:pt>
                <c:pt idx="4">
                  <c:v>329</c:v>
                </c:pt>
                <c:pt idx="5">
                  <c:v>328</c:v>
                </c:pt>
                <c:pt idx="6">
                  <c:v>334</c:v>
                </c:pt>
                <c:pt idx="7">
                  <c:v>330</c:v>
                </c:pt>
                <c:pt idx="8">
                  <c:v>326</c:v>
                </c:pt>
                <c:pt idx="9">
                  <c:v>328</c:v>
                </c:pt>
                <c:pt idx="10">
                  <c:v>252</c:v>
                </c:pt>
                <c:pt idx="11">
                  <c:v>120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3A2-42CE-BAF5-868BBC24267A}"/>
            </c:ext>
          </c:extLst>
        </c:ser>
        <c:ser>
          <c:idx val="1"/>
          <c:order val="1"/>
          <c:tx>
            <c:strRef>
              <c:f>alltheyears!$X$34</c:f>
              <c:strCache>
                <c:ptCount val="1"/>
                <c:pt idx="0">
                  <c:v>S-D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Pt>
            <c:idx val="11"/>
            <c:marker>
              <c:symbol val="circle"/>
              <c:size val="8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73A2-42CE-BAF5-868BBC24267A}"/>
              </c:ext>
            </c:extLst>
          </c:dPt>
          <c:cat>
            <c:strRef>
              <c:f>alltheyears!$Y$32:$AJ$32</c:f>
              <c:strCache>
                <c:ptCount val="12"/>
                <c:pt idx="0">
                  <c:v>January</c:v>
                </c:pt>
                <c:pt idx="1">
                  <c:v> February </c:v>
                </c:pt>
                <c:pt idx="2">
                  <c:v>March</c:v>
                </c:pt>
                <c:pt idx="3">
                  <c:v>April</c:v>
                </c:pt>
                <c:pt idx="4">
                  <c:v> 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 October</c:v>
                </c:pt>
                <c:pt idx="10">
                  <c:v>November</c:v>
                </c:pt>
                <c:pt idx="11">
                  <c:v> December</c:v>
                </c:pt>
              </c:strCache>
            </c:strRef>
          </c:cat>
          <c:val>
            <c:numRef>
              <c:f>alltheyears!$Y$34:$AJ$34</c:f>
              <c:numCache>
                <c:formatCode>General</c:formatCode>
                <c:ptCount val="12"/>
                <c:pt idx="0">
                  <c:v>100</c:v>
                </c:pt>
                <c:pt idx="1">
                  <c:v>201</c:v>
                </c:pt>
                <c:pt idx="2">
                  <c:v>269</c:v>
                </c:pt>
                <c:pt idx="3">
                  <c:v>301</c:v>
                </c:pt>
                <c:pt idx="4">
                  <c:v>329</c:v>
                </c:pt>
                <c:pt idx="5">
                  <c:v>328</c:v>
                </c:pt>
                <c:pt idx="6">
                  <c:v>334</c:v>
                </c:pt>
                <c:pt idx="7">
                  <c:v>330</c:v>
                </c:pt>
                <c:pt idx="8">
                  <c:v>327</c:v>
                </c:pt>
                <c:pt idx="9">
                  <c:v>328</c:v>
                </c:pt>
                <c:pt idx="10">
                  <c:v>301</c:v>
                </c:pt>
                <c:pt idx="11">
                  <c:v>294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3A2-42CE-BAF5-868BBC24267A}"/>
            </c:ext>
          </c:extLst>
        </c:ser>
        <c:ser>
          <c:idx val="2"/>
          <c:order val="2"/>
          <c:tx>
            <c:strRef>
              <c:f>alltheyears!$X$35</c:f>
              <c:strCache>
                <c:ptCount val="1"/>
                <c:pt idx="0">
                  <c:v>D-S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alltheyears!$Y$32:$AJ$32</c:f>
              <c:strCache>
                <c:ptCount val="12"/>
                <c:pt idx="0">
                  <c:v>January</c:v>
                </c:pt>
                <c:pt idx="1">
                  <c:v> February </c:v>
                </c:pt>
                <c:pt idx="2">
                  <c:v>March</c:v>
                </c:pt>
                <c:pt idx="3">
                  <c:v>April</c:v>
                </c:pt>
                <c:pt idx="4">
                  <c:v> 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 October</c:v>
                </c:pt>
                <c:pt idx="10">
                  <c:v>November</c:v>
                </c:pt>
                <c:pt idx="11">
                  <c:v> December</c:v>
                </c:pt>
              </c:strCache>
            </c:strRef>
          </c:cat>
          <c:val>
            <c:numRef>
              <c:f>alltheyears!$Y$35:$AJ$35</c:f>
              <c:numCache>
                <c:formatCode>General</c:formatCode>
                <c:ptCount val="12"/>
                <c:pt idx="0">
                  <c:v>42</c:v>
                </c:pt>
                <c:pt idx="1">
                  <c:v>110</c:v>
                </c:pt>
                <c:pt idx="2">
                  <c:v>72</c:v>
                </c:pt>
                <c:pt idx="3">
                  <c:v>29</c:v>
                </c:pt>
                <c:pt idx="4">
                  <c:v>12</c:v>
                </c:pt>
                <c:pt idx="5">
                  <c:v>2</c:v>
                </c:pt>
                <c:pt idx="6">
                  <c:v>7</c:v>
                </c:pt>
                <c:pt idx="7">
                  <c:v>11</c:v>
                </c:pt>
                <c:pt idx="8">
                  <c:v>3</c:v>
                </c:pt>
                <c:pt idx="9">
                  <c:v>13</c:v>
                </c:pt>
                <c:pt idx="10">
                  <c:v>128</c:v>
                </c:pt>
                <c:pt idx="11">
                  <c:v>146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3A2-42CE-BAF5-868BBC24267A}"/>
            </c:ext>
          </c:extLst>
        </c:ser>
        <c:ser>
          <c:idx val="3"/>
          <c:order val="3"/>
          <c:tx>
            <c:strRef>
              <c:f>alltheyears!$X$36</c:f>
              <c:strCache>
                <c:ptCount val="1"/>
                <c:pt idx="0">
                  <c:v>D-D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alltheyears!$Y$32:$AJ$32</c:f>
              <c:strCache>
                <c:ptCount val="12"/>
                <c:pt idx="0">
                  <c:v>January</c:v>
                </c:pt>
                <c:pt idx="1">
                  <c:v> February </c:v>
                </c:pt>
                <c:pt idx="2">
                  <c:v>March</c:v>
                </c:pt>
                <c:pt idx="3">
                  <c:v>April</c:v>
                </c:pt>
                <c:pt idx="4">
                  <c:v> 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 October</c:v>
                </c:pt>
                <c:pt idx="10">
                  <c:v>November</c:v>
                </c:pt>
                <c:pt idx="11">
                  <c:v> December</c:v>
                </c:pt>
              </c:strCache>
            </c:strRef>
          </c:cat>
          <c:val>
            <c:numRef>
              <c:f>alltheyears!$Y$36:$AJ$36</c:f>
              <c:numCache>
                <c:formatCode>General</c:formatCode>
                <c:ptCount val="12"/>
                <c:pt idx="0">
                  <c:v>74</c:v>
                </c:pt>
                <c:pt idx="1">
                  <c:v>50</c:v>
                </c:pt>
                <c:pt idx="2">
                  <c:v>8</c:v>
                </c:pt>
                <c:pt idx="3">
                  <c:v>26</c:v>
                </c:pt>
                <c:pt idx="4">
                  <c:v>11</c:v>
                </c:pt>
                <c:pt idx="5">
                  <c:v>2</c:v>
                </c:pt>
                <c:pt idx="6">
                  <c:v>7</c:v>
                </c:pt>
                <c:pt idx="7">
                  <c:v>10</c:v>
                </c:pt>
                <c:pt idx="8">
                  <c:v>3</c:v>
                </c:pt>
                <c:pt idx="9">
                  <c:v>9</c:v>
                </c:pt>
                <c:pt idx="10">
                  <c:v>84</c:v>
                </c:pt>
                <c:pt idx="11">
                  <c:v>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3A2-42CE-BAF5-868BBC2426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3713904"/>
        <c:axId val="637211360"/>
      </c:lineChart>
      <c:catAx>
        <c:axId val="483713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7211360"/>
        <c:crosses val="autoZero"/>
        <c:auto val="1"/>
        <c:lblAlgn val="ctr"/>
        <c:lblOffset val="100"/>
        <c:noMultiLvlLbl val="0"/>
      </c:catAx>
      <c:valAx>
        <c:axId val="637211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713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F4E97-E04F-4A9A-87AD-3FD74D5E7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FA1BD9-1FC9-4BFD-B192-0CD4FCD20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46E7D-C333-4BE5-B569-CF4936854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EB5BC-4BCB-4490-BE22-172DAE8E870D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FB9DE-68C8-47BD-92AC-DBCD745EB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FBC55-156A-4A46-9ED3-5548C767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1FD3F-717B-45F2-97D1-E9E5414DD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4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BE367-CF17-42D7-A13F-2F7CFB7F9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7F5892-9FC9-4D7E-A7FD-40AEFE1F3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6AF7B-95AA-4033-ABD8-46165164D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EB5BC-4BCB-4490-BE22-172DAE8E870D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FFBC9-B7C2-4D54-A929-DDD2542C4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3C383-03A8-4EFD-A38A-B9E31D7F6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1FD3F-717B-45F2-97D1-E9E5414DD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59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E5D51B-64FB-4B07-867E-DDCE1D579F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CA847E-6721-4529-AD9A-3A430D95B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ACF62-474A-4635-828B-A04FB5788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EB5BC-4BCB-4490-BE22-172DAE8E870D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933C1-30E7-4C8F-82AF-FDD351D08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5EB44-627E-4234-8192-429D46A9B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1FD3F-717B-45F2-97D1-E9E5414DD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64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A34AC-DC87-464E-8B5A-8401D275F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6B189-DF18-4F38-8076-5F42DA8DC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4E517-1153-46BB-B977-A3D496580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EB5BC-4BCB-4490-BE22-172DAE8E870D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4067B-93C8-4CBA-BBD0-8A4D8ABCB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0858E-A4CA-423C-B0B0-B8709872E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1FD3F-717B-45F2-97D1-E9E5414DD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59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AB64A-D814-4B6D-A9A4-1D2619796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2C1446-8A6F-41BB-BFDE-45DFE10B3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CC440-90C1-42BD-B7DB-B182721E4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EB5BC-4BCB-4490-BE22-172DAE8E870D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63D2B-5757-4016-844D-19F777737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29647-8155-43D5-9574-8ECF80673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1FD3F-717B-45F2-97D1-E9E5414DD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67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C5F9-B180-41BE-817F-1E05C964C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51DF1-740C-49F1-B418-7FC6AD2F90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201F4F-5285-45AC-AA8B-6B4359558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F10EC-AEA8-43B3-8FBC-73FE8668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EB5BC-4BCB-4490-BE22-172DAE8E870D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BC081-5A93-47A4-86DF-1F96DD66A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80B156-5CE3-48CF-8A02-DA6F5E03D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1FD3F-717B-45F2-97D1-E9E5414DD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34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DBAE2-C6F0-4DDD-BC89-31511252B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EE9D1-2B2E-4275-973F-5D6FD5956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77B91-356C-4DA4-B107-718FA01E0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9D5A51-8B52-4E33-BA01-978EA42CAE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6E9D7B-8CB2-4FD2-A669-03F0A87806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F023EB-C3D4-4B14-A56C-92E41A99D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EB5BC-4BCB-4490-BE22-172DAE8E870D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38F1CA-A7CA-4C04-9176-6A93DD8A3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51FA30-60FC-47B1-8140-8A7858569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1FD3F-717B-45F2-97D1-E9E5414DD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14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22B94-9697-488C-B825-FDB437956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F34DD8-179C-42F2-A157-1810B917D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EB5BC-4BCB-4490-BE22-172DAE8E870D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EB21F3-C91C-4D9D-8EB9-F439B00EC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CB5AF4-BB8A-487D-8C19-EB5BC00D3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1FD3F-717B-45F2-97D1-E9E5414DD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646400-8B6E-4085-9CD1-F85174DA7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EB5BC-4BCB-4490-BE22-172DAE8E870D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487D35-9BED-4EFB-AFC5-7FB82418A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D3C7F-250C-453C-AC19-C09CB5AF8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1FD3F-717B-45F2-97D1-E9E5414DD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72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5B2B2-1A67-40A0-A502-1464C1FA9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D1B56-144A-41E1-8621-D2F5D57C4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C61A3F-BC08-403A-B9E7-D1E8C3298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D0073-B807-4818-B61A-A2DB6541E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EB5BC-4BCB-4490-BE22-172DAE8E870D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0770F-D077-41AB-B37F-94897919F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7A11A8-E144-45DB-8D77-61EA6579F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1FD3F-717B-45F2-97D1-E9E5414DD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36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CEAAE-42D1-48C5-AA35-05645C190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D1D4F9-45C0-46F4-8A3E-27443CBE74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1D4691-DEC3-4B7C-9DFE-51B8A3385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1FC30F-4755-4517-89B6-A91AE9AF6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EB5BC-4BCB-4490-BE22-172DAE8E870D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87D99-40A8-43B1-BD7D-B92BBF926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214AF-2FB4-49BC-8382-624175B96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1FD3F-717B-45F2-97D1-E9E5414DD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12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39AA3F-F590-4ACE-A165-1DE25B0E0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05A79-0A04-4E10-8751-D16A1514E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6348C-8DA1-4788-822F-57DBA9DA03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EB5BC-4BCB-4490-BE22-172DAE8E870D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D72EE-25CE-4503-96EB-161F6E3001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6741E-430B-4813-90F7-F797841526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1FD3F-717B-45F2-97D1-E9E5414DD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71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26F131C-DF52-477D-8955-FAB3A54819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8532228"/>
              </p:ext>
            </p:extLst>
          </p:nvPr>
        </p:nvGraphicFramePr>
        <p:xfrm>
          <a:off x="1105468" y="1460310"/>
          <a:ext cx="10003809" cy="35757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FAF06F5-CC4F-4770-A298-4B945CEC66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796375"/>
              </p:ext>
            </p:extLst>
          </p:nvPr>
        </p:nvGraphicFramePr>
        <p:xfrm>
          <a:off x="1041400" y="5199797"/>
          <a:ext cx="10109200" cy="600501"/>
        </p:xfrm>
        <a:graphic>
          <a:graphicData uri="http://schemas.openxmlformats.org/drawingml/2006/table">
            <a:tbl>
              <a:tblPr/>
              <a:tblGrid>
                <a:gridCol w="850900">
                  <a:extLst>
                    <a:ext uri="{9D8B030D-6E8A-4147-A177-3AD203B41FA5}">
                      <a16:colId xmlns:a16="http://schemas.microsoft.com/office/drawing/2014/main" val="1808842867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568047555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095152632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386866549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886614201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726391837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1002613641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325435102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357722679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14241810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3426228476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3040398676"/>
                    </a:ext>
                  </a:extLst>
                </a:gridCol>
              </a:tblGrid>
              <a:tr h="3884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February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August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September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October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November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December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665728"/>
                  </a:ext>
                </a:extLst>
              </a:tr>
              <a:tr h="21200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-41.962695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-18.78638832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13.52656911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12.82255496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68.15363364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45.78587987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38.60269437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34.60043358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37.15006089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52.04364215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-6.49852027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-59.54797212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6856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5911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C797026-C34C-47BE-B19F-D9889B4008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770443"/>
              </p:ext>
            </p:extLst>
          </p:nvPr>
        </p:nvGraphicFramePr>
        <p:xfrm>
          <a:off x="723331" y="818867"/>
          <a:ext cx="10986447" cy="31799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2D389C4-D1FD-448A-90F9-1A2FB815B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929695"/>
              </p:ext>
            </p:extLst>
          </p:nvPr>
        </p:nvGraphicFramePr>
        <p:xfrm>
          <a:off x="838200" y="4753108"/>
          <a:ext cx="10515600" cy="925670"/>
        </p:xfrm>
        <a:graphic>
          <a:graphicData uri="http://schemas.openxmlformats.org/drawingml/2006/table">
            <a:tbl>
              <a:tblPr/>
              <a:tblGrid>
                <a:gridCol w="826931">
                  <a:extLst>
                    <a:ext uri="{9D8B030D-6E8A-4147-A177-3AD203B41FA5}">
                      <a16:colId xmlns:a16="http://schemas.microsoft.com/office/drawing/2014/main" val="2366584931"/>
                    </a:ext>
                  </a:extLst>
                </a:gridCol>
                <a:gridCol w="826931">
                  <a:extLst>
                    <a:ext uri="{9D8B030D-6E8A-4147-A177-3AD203B41FA5}">
                      <a16:colId xmlns:a16="http://schemas.microsoft.com/office/drawing/2014/main" val="2491547245"/>
                    </a:ext>
                  </a:extLst>
                </a:gridCol>
                <a:gridCol w="826931">
                  <a:extLst>
                    <a:ext uri="{9D8B030D-6E8A-4147-A177-3AD203B41FA5}">
                      <a16:colId xmlns:a16="http://schemas.microsoft.com/office/drawing/2014/main" val="1649391275"/>
                    </a:ext>
                  </a:extLst>
                </a:gridCol>
                <a:gridCol w="826931">
                  <a:extLst>
                    <a:ext uri="{9D8B030D-6E8A-4147-A177-3AD203B41FA5}">
                      <a16:colId xmlns:a16="http://schemas.microsoft.com/office/drawing/2014/main" val="2410791564"/>
                    </a:ext>
                  </a:extLst>
                </a:gridCol>
                <a:gridCol w="777562">
                  <a:extLst>
                    <a:ext uri="{9D8B030D-6E8A-4147-A177-3AD203B41FA5}">
                      <a16:colId xmlns:a16="http://schemas.microsoft.com/office/drawing/2014/main" val="559371101"/>
                    </a:ext>
                  </a:extLst>
                </a:gridCol>
                <a:gridCol w="826931">
                  <a:extLst>
                    <a:ext uri="{9D8B030D-6E8A-4147-A177-3AD203B41FA5}">
                      <a16:colId xmlns:a16="http://schemas.microsoft.com/office/drawing/2014/main" val="303959415"/>
                    </a:ext>
                  </a:extLst>
                </a:gridCol>
                <a:gridCol w="826931">
                  <a:extLst>
                    <a:ext uri="{9D8B030D-6E8A-4147-A177-3AD203B41FA5}">
                      <a16:colId xmlns:a16="http://schemas.microsoft.com/office/drawing/2014/main" val="333918385"/>
                    </a:ext>
                  </a:extLst>
                </a:gridCol>
                <a:gridCol w="826931">
                  <a:extLst>
                    <a:ext uri="{9D8B030D-6E8A-4147-A177-3AD203B41FA5}">
                      <a16:colId xmlns:a16="http://schemas.microsoft.com/office/drawing/2014/main" val="151783763"/>
                    </a:ext>
                  </a:extLst>
                </a:gridCol>
                <a:gridCol w="826931">
                  <a:extLst>
                    <a:ext uri="{9D8B030D-6E8A-4147-A177-3AD203B41FA5}">
                      <a16:colId xmlns:a16="http://schemas.microsoft.com/office/drawing/2014/main" val="3147658074"/>
                    </a:ext>
                  </a:extLst>
                </a:gridCol>
                <a:gridCol w="777562">
                  <a:extLst>
                    <a:ext uri="{9D8B030D-6E8A-4147-A177-3AD203B41FA5}">
                      <a16:colId xmlns:a16="http://schemas.microsoft.com/office/drawing/2014/main" val="3755603531"/>
                    </a:ext>
                  </a:extLst>
                </a:gridCol>
                <a:gridCol w="826931">
                  <a:extLst>
                    <a:ext uri="{9D8B030D-6E8A-4147-A177-3AD203B41FA5}">
                      <a16:colId xmlns:a16="http://schemas.microsoft.com/office/drawing/2014/main" val="4102840434"/>
                    </a:ext>
                  </a:extLst>
                </a:gridCol>
                <a:gridCol w="826931">
                  <a:extLst>
                    <a:ext uri="{9D8B030D-6E8A-4147-A177-3AD203B41FA5}">
                      <a16:colId xmlns:a16="http://schemas.microsoft.com/office/drawing/2014/main" val="2756670192"/>
                    </a:ext>
                  </a:extLst>
                </a:gridCol>
                <a:gridCol w="691166">
                  <a:extLst>
                    <a:ext uri="{9D8B030D-6E8A-4147-A177-3AD203B41FA5}">
                      <a16:colId xmlns:a16="http://schemas.microsoft.com/office/drawing/2014/main" val="1889727067"/>
                    </a:ext>
                  </a:extLst>
                </a:gridCol>
              </a:tblGrid>
              <a:tr h="1851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SEQ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February 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March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April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May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June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July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August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September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October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November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December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1580543"/>
                  </a:ext>
                </a:extLst>
              </a:tr>
              <a:tr h="1851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S-S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329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328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334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330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326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328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8550076"/>
                  </a:ext>
                </a:extLst>
              </a:tr>
              <a:tr h="1851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S-D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329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328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334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330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327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328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294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715304"/>
                  </a:ext>
                </a:extLst>
              </a:tr>
              <a:tr h="1851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D-S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7326948"/>
                  </a:ext>
                </a:extLst>
              </a:tr>
              <a:tr h="1851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D-D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4325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5686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3902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106</Words>
  <Application>Microsoft Office PowerPoint</Application>
  <PresentationFormat>Widescreen</PresentationFormat>
  <Paragraphs>92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9</cp:revision>
  <dcterms:created xsi:type="dcterms:W3CDTF">2022-10-19T16:22:08Z</dcterms:created>
  <dcterms:modified xsi:type="dcterms:W3CDTF">2022-10-21T14:00:16Z</dcterms:modified>
</cp:coreProperties>
</file>