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8" r:id="rId8"/>
    <p:sldId id="269" r:id="rId9"/>
    <p:sldId id="259" r:id="rId10"/>
    <p:sldId id="263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7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4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3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5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7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990F-A226-4B18-96D9-8AA9136AD1F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ie/pin/496099715203727468/?lp=true" TargetMode="External"/><Relationship Id="rId3" Type="http://schemas.openxmlformats.org/officeDocument/2006/relationships/hyperlink" Target="http://cgis.cs.umd.edu/~ben/Fun-p48-shneiderman.pdf" TargetMode="External"/><Relationship Id="rId7" Type="http://schemas.openxmlformats.org/officeDocument/2006/relationships/hyperlink" Target="https://firebase.google.com/brand-guidelines" TargetMode="External"/><Relationship Id="rId2" Type="http://schemas.openxmlformats.org/officeDocument/2006/relationships/hyperlink" Target="https://www.orangehilldev.com/9-questions-you-should-ask-web-development-agency-before-building-a-web-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community/logos/" TargetMode="External"/><Relationship Id="rId5" Type="http://schemas.openxmlformats.org/officeDocument/2006/relationships/hyperlink" Target="https://kivy.org/#home" TargetMode="External"/><Relationship Id="rId4" Type="http://schemas.openxmlformats.org/officeDocument/2006/relationships/hyperlink" Target="https://www.pinterest.ie/pin/144255994286276123/?lp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E495-AF27-4958-96FF-EAAFD23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Primary Mathletes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6415-3292-42CB-BE1F-5CBE8EE1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Paul Davis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C16324311</a:t>
            </a:r>
          </a:p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DT282</a:t>
            </a:r>
          </a:p>
        </p:txBody>
      </p:sp>
    </p:spTree>
    <p:extLst>
      <p:ext uri="{BB962C8B-B14F-4D97-AF65-F5344CB8AC3E}">
        <p14:creationId xmlns:p14="http://schemas.microsoft.com/office/powerpoint/2010/main" val="2118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focus group 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Or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with young people </a:t>
            </a:r>
          </a:p>
        </p:txBody>
      </p:sp>
      <p:pic>
        <p:nvPicPr>
          <p:cNvPr id="1028" name="Picture 4" descr="Image result for small group of children at desk">
            <a:extLst>
              <a:ext uri="{FF2B5EF4-FFF2-40B4-BE49-F238E27FC236}">
                <a16:creationId xmlns:a16="http://schemas.microsoft.com/office/drawing/2014/main" id="{83B7745C-3EA2-4526-95D0-44438845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1930400"/>
            <a:ext cx="4434425" cy="33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5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Questions: https://www.orangehilldev.com/9-questions-you-should-ask-web-development-agency-before-building-a-web-site/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 interface: </a:t>
            </a:r>
            <a:r>
              <a:rPr lang="en-GB" dirty="0">
                <a:hlinkClick r:id="rId3"/>
              </a:rPr>
              <a:t>http://cgis.cs.umd.edu/~ben/Fun-p48-shneiderman.pdf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UI: </a:t>
            </a:r>
            <a:r>
              <a:rPr lang="en-GB" dirty="0">
                <a:hlinkClick r:id="rId4"/>
              </a:rPr>
              <a:t>https://www.pinterest.ie/pin/144255994286276123/?lp=true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</a:t>
            </a:r>
            <a:r>
              <a:rPr lang="en-GB" dirty="0">
                <a:hlinkClick r:id="rId5"/>
              </a:rPr>
              <a:t>https://kivy.org/#home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logo: </a:t>
            </a:r>
            <a:r>
              <a:rPr lang="en-GB" dirty="0">
                <a:hlinkClick r:id="rId6"/>
              </a:rPr>
              <a:t>https://www.python.org/community/logos/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Fireabse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</a:t>
            </a:r>
            <a:r>
              <a:rPr lang="en-GB" dirty="0">
                <a:hlinkClick r:id="rId7"/>
              </a:rPr>
              <a:t>https://firebase.google.com/brand-guidelines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apple.com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focus group image: </a:t>
            </a:r>
            <a:r>
              <a:rPr lang="en-GB" dirty="0">
                <a:hlinkClick r:id="rId8"/>
              </a:rPr>
              <a:t>https://www.pinterest.ie/pin/496099715203727468/?lp=true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to be used by Primary School teachers and students learning maths.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retention of information for the students after class.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that young students will want to use (</a:t>
            </a: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User Experience).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Mobile Devices &gt; Computers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Quality User Interfaces: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Colour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Sound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Touch Feedback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0D84231-CB6B-4258-804F-86B4D55F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87" y="2160589"/>
            <a:ext cx="26942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Poor Quality User Interfaces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Outdated Information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A435D-863B-4775-BDD0-5BE220EDE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5153978" cy="3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Python, PyCharm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 Database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Phone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iOS Phone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Image result for kivy logo">
            <a:extLst>
              <a:ext uri="{FF2B5EF4-FFF2-40B4-BE49-F238E27FC236}">
                <a16:creationId xmlns:a16="http://schemas.microsoft.com/office/drawing/2014/main" id="{C7EF941C-6323-404F-840F-7FC1F2E8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95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logo">
            <a:extLst>
              <a:ext uri="{FF2B5EF4-FFF2-40B4-BE49-F238E27FC236}">
                <a16:creationId xmlns:a16="http://schemas.microsoft.com/office/drawing/2014/main" id="{42995C6F-E615-470A-A9DF-2649B2A9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31" y="21145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C440EE3D-98B9-404D-8F21-3396D67A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02" y="3079791"/>
            <a:ext cx="3314696" cy="24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os">
            <a:extLst>
              <a:ext uri="{FF2B5EF4-FFF2-40B4-BE49-F238E27FC236}">
                <a16:creationId xmlns:a16="http://schemas.microsoft.com/office/drawing/2014/main" id="{D9D66690-B685-427B-B65E-DEA1942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83" y="3798079"/>
            <a:ext cx="2025024" cy="93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droid logo">
            <a:extLst>
              <a:ext uri="{FF2B5EF4-FFF2-40B4-BE49-F238E27FC236}">
                <a16:creationId xmlns:a16="http://schemas.microsoft.com/office/drawing/2014/main" id="{322813FB-47EB-4B7C-93C9-F02E266C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8" y="4709715"/>
            <a:ext cx="1421288" cy="16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51EE-FD2D-4F8B-B774-E868621F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18" y="2077691"/>
            <a:ext cx="6134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Management Methodology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5C961-1894-4105-BEB0-8E2971C8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5611"/>
            <a:ext cx="8521527" cy="4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user-friendly application suitable for students and teachers.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correct curriculum for 2</a:t>
            </a:r>
            <a:r>
              <a:rPr lang="en-GB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class primary school students.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Keeping minigames interesting with suitable educational content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1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 between Middle-Tier and Back-End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created GUI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iteration of authentication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28C88-B42B-452B-A1D0-DE6F746F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9702"/>
            <a:ext cx="3414786" cy="33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53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265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Primary Mathletes Interim Presentation</vt:lpstr>
      <vt:lpstr>Project Idea</vt:lpstr>
      <vt:lpstr>Research</vt:lpstr>
      <vt:lpstr>Research</vt:lpstr>
      <vt:lpstr>Technology Used</vt:lpstr>
      <vt:lpstr>System Design</vt:lpstr>
      <vt:lpstr>System Design</vt:lpstr>
      <vt:lpstr>Project Complexity</vt:lpstr>
      <vt:lpstr>Demo</vt:lpstr>
      <vt:lpstr>Testing</vt:lpstr>
      <vt:lpstr>Future Work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Interim Presentation</dc:title>
  <dc:creator>Paul Davis</dc:creator>
  <cp:lastModifiedBy>Paul Davis</cp:lastModifiedBy>
  <cp:revision>24</cp:revision>
  <dcterms:created xsi:type="dcterms:W3CDTF">2019-12-10T15:53:48Z</dcterms:created>
  <dcterms:modified xsi:type="dcterms:W3CDTF">2019-12-12T00:05:33Z</dcterms:modified>
</cp:coreProperties>
</file>