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55" d="100"/>
          <a:sy n="55" d="100"/>
        </p:scale>
        <p:origin x="4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990F-A226-4B18-96D9-8AA9136AD1F5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379E-6AE2-4C63-9869-29B906E6A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951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990F-A226-4B18-96D9-8AA9136AD1F5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379E-6AE2-4C63-9869-29B906E6A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95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990F-A226-4B18-96D9-8AA9136AD1F5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379E-6AE2-4C63-9869-29B906E6A626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3725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990F-A226-4B18-96D9-8AA9136AD1F5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379E-6AE2-4C63-9869-29B906E6A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285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990F-A226-4B18-96D9-8AA9136AD1F5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379E-6AE2-4C63-9869-29B906E6A626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1546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990F-A226-4B18-96D9-8AA9136AD1F5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379E-6AE2-4C63-9869-29B906E6A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238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990F-A226-4B18-96D9-8AA9136AD1F5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379E-6AE2-4C63-9869-29B906E6A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354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990F-A226-4B18-96D9-8AA9136AD1F5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379E-6AE2-4C63-9869-29B906E6A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09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990F-A226-4B18-96D9-8AA9136AD1F5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379E-6AE2-4C63-9869-29B906E6A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376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990F-A226-4B18-96D9-8AA9136AD1F5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379E-6AE2-4C63-9869-29B906E6A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70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990F-A226-4B18-96D9-8AA9136AD1F5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379E-6AE2-4C63-9869-29B906E6A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90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990F-A226-4B18-96D9-8AA9136AD1F5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379E-6AE2-4C63-9869-29B906E6A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2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990F-A226-4B18-96D9-8AA9136AD1F5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379E-6AE2-4C63-9869-29B906E6A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811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990F-A226-4B18-96D9-8AA9136AD1F5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379E-6AE2-4C63-9869-29B906E6A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21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990F-A226-4B18-96D9-8AA9136AD1F5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379E-6AE2-4C63-9869-29B906E6A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39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379E-6AE2-4C63-9869-29B906E6A626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990F-A226-4B18-96D9-8AA9136AD1F5}" type="datetimeFigureOut">
              <a:rPr lang="en-GB" smtClean="0"/>
              <a:t>10/12/2019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11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0990F-A226-4B18-96D9-8AA9136AD1F5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304379E-6AE2-4C63-9869-29B906E6A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87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8E495-AF27-4958-96FF-EAAFD233E1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Final Year Project</a:t>
            </a:r>
            <a:br>
              <a:rPr lang="en-GB" b="1" dirty="0">
                <a:solidFill>
                  <a:schemeClr val="tx1"/>
                </a:solidFill>
              </a:rPr>
            </a:br>
            <a:r>
              <a:rPr lang="en-GB" b="1" dirty="0">
                <a:solidFill>
                  <a:schemeClr val="tx1"/>
                </a:solidFill>
              </a:rPr>
              <a:t>Interim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46415-3292-42CB-BE1F-5CBE8EE15E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Paul Davis</a:t>
            </a:r>
            <a:b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C16324311</a:t>
            </a:r>
          </a:p>
          <a:p>
            <a:pPr algn="ctr"/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DT282</a:t>
            </a:r>
          </a:p>
        </p:txBody>
      </p:sp>
    </p:spTree>
    <p:extLst>
      <p:ext uri="{BB962C8B-B14F-4D97-AF65-F5344CB8AC3E}">
        <p14:creationId xmlns:p14="http://schemas.microsoft.com/office/powerpoint/2010/main" val="21188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8EE1-A24B-4FF4-9929-81A41B69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31285-C864-4FBF-B917-281C7AEA6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 an application to be used by Primary School teachers and students learning maths.</a:t>
            </a: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Improve retention of information for the students after class.</a:t>
            </a: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 an application that young students will want to use (</a:t>
            </a:r>
            <a:r>
              <a:rPr lang="en-GB">
                <a:solidFill>
                  <a:schemeClr val="tx1">
                    <a:lumMod val="85000"/>
                    <a:lumOff val="15000"/>
                  </a:schemeClr>
                </a:solidFill>
              </a:rPr>
              <a:t>User Experience).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2975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</TotalTime>
  <Words>52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Final Year Project Interim Presentation</vt:lpstr>
      <vt:lpstr>Project Idea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Interim Presentation</dc:title>
  <dc:creator>Paul Davis</dc:creator>
  <cp:lastModifiedBy>Paul Davis</cp:lastModifiedBy>
  <cp:revision>3</cp:revision>
  <dcterms:created xsi:type="dcterms:W3CDTF">2019-12-10T15:53:48Z</dcterms:created>
  <dcterms:modified xsi:type="dcterms:W3CDTF">2019-12-10T16:48:47Z</dcterms:modified>
</cp:coreProperties>
</file>