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F7"/>
    <a:srgbClr val="FFCDCD"/>
    <a:srgbClr val="FF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EDBE-FF41-4C8B-8A1D-AC20671C0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4DC51-A8F0-4F3B-A26D-659A90691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446C6-AF13-40D2-8E2F-DA774D81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8B28-4EC0-4E13-B09C-1772B6F50B62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BA47E-5B0F-4520-BD02-BA5568D2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B6CC1-9E77-4362-9F5E-8F60DB75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8FAA-337D-4D76-88AD-DC1EFAC3D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4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FA19-5D11-42EC-956A-19550C2B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7D39E-8B9A-4D76-950D-D270BD97D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9D6F2-CE2F-4E01-A2B0-7313F728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8B28-4EC0-4E13-B09C-1772B6F50B62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40BEE-7292-401A-868F-2091337F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73C67-FA80-4857-AEC3-EC42D840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8FAA-337D-4D76-88AD-DC1EFAC3D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9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B6423-D9E6-4314-B9CC-E8CA9B7D0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46907-9DA1-44F6-B26D-203DC2445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16C9E-9999-4958-97CF-AC8813CF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8B28-4EC0-4E13-B09C-1772B6F50B62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5E968-9E63-40DA-8C9F-0F47BFCB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A66B4-00B1-4873-9FE6-2309AB1B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8FAA-337D-4D76-88AD-DC1EFAC3D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73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DB35-1821-4561-A97B-0D0DE0CB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91911-D895-48CD-86FF-91DB388CC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58CF3-EF47-4251-AB1C-8A6C0110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8B28-4EC0-4E13-B09C-1772B6F50B62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328DA-230E-4655-97C7-DD291DDC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1C42E-1359-4137-BF49-08745394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8FAA-337D-4D76-88AD-DC1EFAC3D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1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3BD3-25D3-4993-9C2C-62E1802B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95179-867F-4498-A904-3740981CD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CFB04-14E1-4524-9204-86A6E0C4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8B28-4EC0-4E13-B09C-1772B6F50B62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58B0A-EE41-4E42-A990-A43FE010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2E8C5-0719-4585-94C3-B6650494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8FAA-337D-4D76-88AD-DC1EFAC3D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73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1F40-A97F-4D4F-8190-0D08EE86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7500-62A9-46A4-9657-CB854D929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CA25E-E03C-4F51-82CC-1A0DE77D8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60DCF-4961-4974-98C9-2C3CAE0B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8B28-4EC0-4E13-B09C-1772B6F50B62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95D72-252E-42D7-B536-4969F1E8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FA349-4581-47FA-81B7-A4FCFF82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8FAA-337D-4D76-88AD-DC1EFAC3D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07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480C-B6D3-41FF-A643-57EB73AA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EA110-EB6C-4FA2-B1A6-349E71567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F8D1C-D9DD-4965-9877-9BE304F25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B7201-A9DF-4F75-938E-6BA6908DF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D94A7-C9C4-49EE-83E0-2DBDBDB10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44B04-F6C9-40BE-AD12-363A305B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8B28-4EC0-4E13-B09C-1772B6F50B62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DE69D-557F-496C-9000-036A0CB6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FC8AC-9085-4DD4-B0D1-E203F62D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8FAA-337D-4D76-88AD-DC1EFAC3D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79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0091-7871-449C-B61B-970E5B82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C04086-53DB-4F46-A9C8-DFE5A35F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8B28-4EC0-4E13-B09C-1772B6F50B62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A6534-79B1-4032-BA38-1748C1A1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76CF4-C45A-41AB-B9D6-BB417C5A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8FAA-337D-4D76-88AD-DC1EFAC3D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94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7A8A7-33C7-4BA1-8FC1-1D08FB40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8B28-4EC0-4E13-B09C-1772B6F50B62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A3059-8AE1-4434-BAE8-382534E8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3F732-B2C9-4B94-84BC-6921E136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8FAA-337D-4D76-88AD-DC1EFAC3D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64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F909-69D3-4FDA-804A-869FC0D1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A7C2F-6131-41C7-8BF2-E88CD110C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4DCCB-6F4F-4B8B-8470-497483CA2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670FC-9A5E-4387-B7D8-0DC60597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8B28-4EC0-4E13-B09C-1772B6F50B62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C2A0B-8722-4C9D-9235-72BCD287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368BB-A2D5-45A3-BCF5-D133A815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8FAA-337D-4D76-88AD-DC1EFAC3D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97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8250-5AF8-4EAE-A878-EA017F97E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ED178-371D-4331-9ACD-B7EC6C96C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DA9C3-A409-48E7-A9FE-D9313BB91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D9B12-7F43-4ED1-BEAC-FB414F83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8B28-4EC0-4E13-B09C-1772B6F50B62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D205B-7B42-4C7C-8549-9B8563DC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4DC43-BE2E-4323-BC37-2BC9D2AB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8FAA-337D-4D76-88AD-DC1EFAC3D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11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9E643-BAAD-41B2-A55E-EC1E34E82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6C24E-6533-4766-9C39-B8DB8C03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95B6A-3ECB-48EF-A8F0-64C52DE9B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78B28-4EC0-4E13-B09C-1772B6F50B62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00B0-C0A3-4B25-9713-D3CD8599D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EDCE3-A706-4017-A2DD-C39849495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78FAA-337D-4D76-88AD-DC1EFAC3D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83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7DB9-2739-444C-BE43-A67A46498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IE" b="1" dirty="0"/>
            </a:br>
            <a:br>
              <a:rPr lang="en-IE" b="1" dirty="0"/>
            </a:br>
            <a:br>
              <a:rPr lang="en-IE" b="1" dirty="0"/>
            </a:br>
            <a:br>
              <a:rPr lang="en-IE" b="1" dirty="0"/>
            </a:br>
            <a:br>
              <a:rPr lang="en-IE" b="1" dirty="0"/>
            </a:br>
            <a:r>
              <a:rPr lang="en-IE" sz="4400" b="1" dirty="0"/>
              <a:t>Primary Mathletes – Primary School Mathematics Teaching Aid Application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BFC34-92B0-4F60-93EF-D1B21270D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5317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Paul Davis</a:t>
            </a:r>
          </a:p>
          <a:p>
            <a:r>
              <a:rPr lang="en-GB" dirty="0"/>
              <a:t>C16324311</a:t>
            </a:r>
          </a:p>
          <a:p>
            <a:r>
              <a:rPr lang="en-GB" dirty="0"/>
              <a:t>DT282/4</a:t>
            </a:r>
          </a:p>
          <a:p>
            <a:r>
              <a:rPr lang="en-GB" dirty="0"/>
              <a:t>Computer Science International</a:t>
            </a:r>
          </a:p>
          <a:p>
            <a:r>
              <a:rPr lang="en-GB" dirty="0"/>
              <a:t>Supervisor: Cindy Liu</a:t>
            </a:r>
          </a:p>
        </p:txBody>
      </p:sp>
      <p:pic>
        <p:nvPicPr>
          <p:cNvPr id="1026" name="Picture 2" descr="Use of our Logo | TU Dublin">
            <a:extLst>
              <a:ext uri="{FF2B5EF4-FFF2-40B4-BE49-F238E27FC236}">
                <a16:creationId xmlns:a16="http://schemas.microsoft.com/office/drawing/2014/main" id="{2D13B7ED-7E90-4E36-9726-79607506F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889" y="239872"/>
            <a:ext cx="2450221" cy="154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4D17E1-D361-462A-87BE-6CBC17498399}"/>
              </a:ext>
            </a:extLst>
          </p:cNvPr>
          <p:cNvSpPr txBox="1"/>
          <p:nvPr/>
        </p:nvSpPr>
        <p:spPr>
          <a:xfrm>
            <a:off x="298890" y="2008217"/>
            <a:ext cx="1832680" cy="276999"/>
          </a:xfrm>
          <a:prstGeom prst="rect">
            <a:avLst/>
          </a:prstGeom>
          <a:solidFill>
            <a:srgbClr val="FF4848"/>
          </a:solidFill>
        </p:spPr>
        <p:txBody>
          <a:bodyPr wrap="square" rtlCol="0">
            <a:spAutoFit/>
          </a:bodyPr>
          <a:lstStyle/>
          <a:p>
            <a:endParaRPr lang="en-GB" sz="1200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06C633C-D7A2-4EF4-BDEF-C7A06631A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90" y="215143"/>
            <a:ext cx="1832680" cy="202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79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E459-A10B-4B63-A529-27D43FFD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Back-End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4AC1-0DE8-49DA-B326-F55EBCEE9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Same as last slide but for back end, show evolution</a:t>
            </a:r>
          </a:p>
        </p:txBody>
      </p:sp>
    </p:spTree>
    <p:extLst>
      <p:ext uri="{BB962C8B-B14F-4D97-AF65-F5344CB8AC3E}">
        <p14:creationId xmlns:p14="http://schemas.microsoft.com/office/powerpoint/2010/main" val="286072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B06D-BD77-4597-9B9F-B67CE24FE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Development –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5D901-07FD-4006-9446-72E5FF7C4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Maybe lob in all of the icons for each thing</a:t>
            </a:r>
          </a:p>
          <a:p>
            <a:pPr marL="0" indent="0">
              <a:buNone/>
            </a:pPr>
            <a:r>
              <a:rPr lang="en-GB" dirty="0"/>
              <a:t>Windows 10, </a:t>
            </a:r>
            <a:r>
              <a:rPr lang="en-GB" dirty="0" err="1"/>
              <a:t>linux</a:t>
            </a:r>
            <a:r>
              <a:rPr lang="en-GB" dirty="0"/>
              <a:t> ,macOS ,programming </a:t>
            </a:r>
            <a:r>
              <a:rPr lang="en-GB" dirty="0" err="1"/>
              <a:t>lang</a:t>
            </a:r>
            <a:r>
              <a:rPr lang="en-GB" dirty="0"/>
              <a:t>: python </a:t>
            </a:r>
          </a:p>
          <a:p>
            <a:pPr marL="0" indent="0">
              <a:buNone/>
            </a:pPr>
            <a:r>
              <a:rPr lang="en-GB" dirty="0"/>
              <a:t>scripting </a:t>
            </a:r>
            <a:r>
              <a:rPr lang="en-GB" dirty="0" err="1"/>
              <a:t>lang</a:t>
            </a:r>
            <a:r>
              <a:rPr lang="en-GB" dirty="0"/>
              <a:t>: </a:t>
            </a:r>
            <a:r>
              <a:rPr lang="en-GB" dirty="0" err="1"/>
              <a:t>javascript</a:t>
            </a:r>
            <a:r>
              <a:rPr lang="en-GB" dirty="0"/>
              <a:t>, database: firebase </a:t>
            </a:r>
            <a:r>
              <a:rPr lang="en-GB" dirty="0" err="1"/>
              <a:t>db</a:t>
            </a:r>
            <a:r>
              <a:rPr lang="en-GB" dirty="0"/>
              <a:t>, other technologies: </a:t>
            </a:r>
            <a:r>
              <a:rPr lang="en-GB" dirty="0" err="1"/>
              <a:t>pycharm</a:t>
            </a:r>
            <a:r>
              <a:rPr lang="en-GB" dirty="0"/>
              <a:t> </a:t>
            </a:r>
            <a:r>
              <a:rPr lang="en-GB" dirty="0" err="1"/>
              <a:t>IDEm</a:t>
            </a:r>
            <a:r>
              <a:rPr lang="en-GB" dirty="0"/>
              <a:t> </a:t>
            </a:r>
            <a:r>
              <a:rPr lang="en-GB" dirty="0" err="1"/>
              <a:t>github</a:t>
            </a:r>
            <a:r>
              <a:rPr lang="en-GB" dirty="0"/>
              <a:t>, </a:t>
            </a:r>
            <a:r>
              <a:rPr lang="en-GB" dirty="0" err="1"/>
              <a:t>airtable</a:t>
            </a:r>
            <a:r>
              <a:rPr lang="en-GB" dirty="0"/>
              <a:t>, </a:t>
            </a:r>
            <a:r>
              <a:rPr lang="en-GB" dirty="0" err="1"/>
              <a:t>trekkim</a:t>
            </a:r>
            <a:r>
              <a:rPr lang="en-GB" dirty="0"/>
              <a:t> </a:t>
            </a:r>
            <a:r>
              <a:rPr lang="en-GB" dirty="0" err="1"/>
              <a:t>gunom</a:t>
            </a:r>
            <a:r>
              <a:rPr lang="en-GB" dirty="0"/>
              <a:t> audacity, </a:t>
            </a:r>
            <a:r>
              <a:rPr lang="en-GB" dirty="0" err="1"/>
              <a:t>buildozer</a:t>
            </a:r>
            <a:r>
              <a:rPr lang="en-GB" dirty="0"/>
              <a:t>, </a:t>
            </a:r>
            <a:r>
              <a:rPr lang="en-GB" dirty="0" err="1"/>
              <a:t>xcode</a:t>
            </a:r>
            <a:r>
              <a:rPr lang="en-GB" dirty="0"/>
              <a:t>, </a:t>
            </a:r>
            <a:r>
              <a:rPr lang="en-GB" dirty="0" err="1"/>
              <a:t>gmail</a:t>
            </a:r>
            <a:r>
              <a:rPr lang="en-GB" dirty="0"/>
              <a:t>, </a:t>
            </a:r>
            <a:r>
              <a:rPr lang="en-GB" dirty="0" err="1"/>
              <a:t>jsfiddle</a:t>
            </a:r>
            <a:r>
              <a:rPr lang="en-GB" dirty="0"/>
              <a:t>, </a:t>
            </a:r>
            <a:r>
              <a:rPr lang="en-GB" dirty="0" err="1"/>
              <a:t>pythonfiddle</a:t>
            </a:r>
            <a:r>
              <a:rPr lang="en-GB" dirty="0"/>
              <a:t>, </a:t>
            </a:r>
            <a:r>
              <a:rPr lang="en-GB" dirty="0" err="1"/>
              <a:t>ms</a:t>
            </a:r>
            <a:r>
              <a:rPr lang="en-GB" dirty="0"/>
              <a:t> office, draw.io, </a:t>
            </a:r>
            <a:r>
              <a:rPr lang="en-GB" dirty="0" err="1"/>
              <a:t>staruml</a:t>
            </a:r>
            <a:r>
              <a:rPr lang="en-GB" dirty="0"/>
              <a:t>, wireframe.cc, python idle, social media, </a:t>
            </a:r>
            <a:r>
              <a:rPr lang="en-GB" dirty="0" err="1"/>
              <a:t>ms</a:t>
            </a:r>
            <a:r>
              <a:rPr lang="en-GB" dirty="0"/>
              <a:t> paint, Zotero, google form, zoom, metachart.com</a:t>
            </a:r>
          </a:p>
        </p:txBody>
      </p:sp>
    </p:spTree>
    <p:extLst>
      <p:ext uri="{BB962C8B-B14F-4D97-AF65-F5344CB8AC3E}">
        <p14:creationId xmlns:p14="http://schemas.microsoft.com/office/powerpoint/2010/main" val="69870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7E04-EC00-4CF3-A6D1-6BC6501C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55B6-91AF-4307-9581-D80D421CB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Technical Architecture Diagram </a:t>
            </a:r>
          </a:p>
        </p:txBody>
      </p:sp>
    </p:spTree>
    <p:extLst>
      <p:ext uri="{BB962C8B-B14F-4D97-AF65-F5344CB8AC3E}">
        <p14:creationId xmlns:p14="http://schemas.microsoft.com/office/powerpoint/2010/main" val="661843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87E9-FF12-43A1-85A6-4E0FB777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72B00-2A32-4554-89DB-2990E770A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Talk about challenges, include code </a:t>
            </a:r>
            <a:r>
              <a:rPr lang="en-GB" dirty="0" err="1"/>
              <a:t>snippetsm</a:t>
            </a:r>
            <a:r>
              <a:rPr lang="en-GB" dirty="0"/>
              <a:t> talk about places you got solutions, </a:t>
            </a:r>
            <a:r>
              <a:rPr lang="en-GB" dirty="0" err="1"/>
              <a:t>youtube</a:t>
            </a:r>
            <a:r>
              <a:rPr lang="en-GB" dirty="0"/>
              <a:t>, stack overflow, 6-10 slides.</a:t>
            </a:r>
          </a:p>
          <a:p>
            <a:pPr marL="0" indent="0">
              <a:buNone/>
            </a:pPr>
            <a:r>
              <a:rPr lang="en-GB" dirty="0"/>
              <a:t>Learning how to use </a:t>
            </a:r>
            <a:r>
              <a:rPr lang="en-GB" dirty="0" err="1"/>
              <a:t>kivy</a:t>
            </a:r>
            <a:r>
              <a:rPr lang="en-GB" dirty="0"/>
              <a:t> with limited resources, </a:t>
            </a:r>
            <a:r>
              <a:rPr lang="en-GB" dirty="0" err="1"/>
              <a:t>timinf</a:t>
            </a:r>
            <a:r>
              <a:rPr lang="en-GB" dirty="0"/>
              <a:t> was an issue towards the end but all key features were implemented, creating a good random answer function, achieved by making a version in JS first</a:t>
            </a:r>
          </a:p>
        </p:txBody>
      </p:sp>
    </p:spTree>
    <p:extLst>
      <p:ext uri="{BB962C8B-B14F-4D97-AF65-F5344CB8AC3E}">
        <p14:creationId xmlns:p14="http://schemas.microsoft.com/office/powerpoint/2010/main" val="25741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454B-DB26-4136-9DE5-07F878A5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B8FD-C86F-4A1A-8A57-F81715809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Show demo video</a:t>
            </a:r>
          </a:p>
        </p:txBody>
      </p:sp>
    </p:spTree>
    <p:extLst>
      <p:ext uri="{BB962C8B-B14F-4D97-AF65-F5344CB8AC3E}">
        <p14:creationId xmlns:p14="http://schemas.microsoft.com/office/powerpoint/2010/main" val="382687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32A3-E8CE-4BC6-8E22-05064EF7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DE2A-C568-450D-8074-D54034C0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1-5 slides, mention types of testing done, questionnaires, allowed users to work through app unassisted with a list of tasks to complete.</a:t>
            </a:r>
          </a:p>
        </p:txBody>
      </p:sp>
    </p:spTree>
    <p:extLst>
      <p:ext uri="{BB962C8B-B14F-4D97-AF65-F5344CB8AC3E}">
        <p14:creationId xmlns:p14="http://schemas.microsoft.com/office/powerpoint/2010/main" val="3828880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D759-0BC4-452B-9D2B-9776DE4C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2504C-9E2B-49AA-A57B-CECEA9A40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Results of questionnaires/ testing talk about places where there were optimizations to be made IN DISSERTATION ALREADY</a:t>
            </a:r>
          </a:p>
        </p:txBody>
      </p:sp>
    </p:spTree>
    <p:extLst>
      <p:ext uri="{BB962C8B-B14F-4D97-AF65-F5344CB8AC3E}">
        <p14:creationId xmlns:p14="http://schemas.microsoft.com/office/powerpoint/2010/main" val="2414588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4F6F0-2E78-49E4-90DF-3F40FFF0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29E0A-6BF1-4A96-ADA7-52D195170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3 conclusions from the project.</a:t>
            </a:r>
          </a:p>
        </p:txBody>
      </p:sp>
    </p:spTree>
    <p:extLst>
      <p:ext uri="{BB962C8B-B14F-4D97-AF65-F5344CB8AC3E}">
        <p14:creationId xmlns:p14="http://schemas.microsoft.com/office/powerpoint/2010/main" val="1167019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9EFD-13D5-4621-9269-8DEF34E0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053E-D65A-4BEE-B3ED-C8734B596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3 interesting things to be done in the future</a:t>
            </a:r>
          </a:p>
          <a:p>
            <a:pPr marL="0" indent="0">
              <a:buNone/>
            </a:pPr>
            <a:r>
              <a:rPr lang="en-GB" dirty="0"/>
              <a:t>Maybe more input from students and teachers – finally set up a testing group for better feedback and redevelopment</a:t>
            </a:r>
          </a:p>
        </p:txBody>
      </p:sp>
    </p:spTree>
    <p:extLst>
      <p:ext uri="{BB962C8B-B14F-4D97-AF65-F5344CB8AC3E}">
        <p14:creationId xmlns:p14="http://schemas.microsoft.com/office/powerpoint/2010/main" val="247716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5D1D-C5CE-433D-B0EE-CE4CF12D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Thank you + Q and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9A628-2D3B-491C-B4BB-7F114B892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3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721B-59F1-4B26-A9AA-FA0A8AB6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F1396-88EC-4061-A58E-7154544E7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An application that aims to aid teachers and students in the retention and enjoyment of learning primary school maths.</a:t>
            </a:r>
          </a:p>
        </p:txBody>
      </p:sp>
    </p:spTree>
    <p:extLst>
      <p:ext uri="{BB962C8B-B14F-4D97-AF65-F5344CB8AC3E}">
        <p14:creationId xmlns:p14="http://schemas.microsoft.com/office/powerpoint/2010/main" val="372784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721B-59F1-4B26-A9AA-FA0A8AB6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Content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F1396-88EC-4061-A58E-7154544E7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Introduction</a:t>
            </a:r>
          </a:p>
          <a:p>
            <a:pPr>
              <a:buFontTx/>
              <a:buChar char="-"/>
            </a:pPr>
            <a:r>
              <a:rPr lang="en-GB" dirty="0"/>
              <a:t>Background Research</a:t>
            </a:r>
          </a:p>
          <a:p>
            <a:pPr>
              <a:buFontTx/>
              <a:buChar char="-"/>
            </a:pPr>
            <a:r>
              <a:rPr lang="en-GB" dirty="0"/>
              <a:t>Design</a:t>
            </a:r>
          </a:p>
          <a:p>
            <a:pPr>
              <a:buFontTx/>
              <a:buChar char="-"/>
            </a:pPr>
            <a:r>
              <a:rPr lang="en-GB" dirty="0"/>
              <a:t>Development</a:t>
            </a:r>
          </a:p>
          <a:p>
            <a:pPr>
              <a:buFontTx/>
              <a:buChar char="-"/>
            </a:pPr>
            <a:r>
              <a:rPr lang="en-GB" dirty="0"/>
              <a:t>Testing and Evaluation</a:t>
            </a:r>
          </a:p>
          <a:p>
            <a:pPr>
              <a:buFontTx/>
              <a:buChar char="-"/>
            </a:pPr>
            <a:r>
              <a:rPr lang="en-GB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2878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EFAD-8A78-4C86-AB4C-55701272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79C45-9603-4B94-BF45-E012E16B2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Something sexy quote ? What makes the app necessary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40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4F04-42A8-4620-B756-9C5CB8A5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59D29-3578-4E76-B596-378D5CEBF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Systems that inspired the design. Pictures of other apps. Compare end app verbally saying you liked one apps looks, </a:t>
            </a:r>
            <a:r>
              <a:rPr lang="en-GB" dirty="0" err="1"/>
              <a:t>anothers</a:t>
            </a:r>
            <a:r>
              <a:rPr lang="en-GB" dirty="0"/>
              <a:t> design </a:t>
            </a:r>
            <a:r>
              <a:rPr lang="en-GB" dirty="0" err="1"/>
              <a:t>anothers</a:t>
            </a:r>
            <a:r>
              <a:rPr lang="en-GB" dirty="0"/>
              <a:t> features / function etc.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778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0551-457F-4A34-A954-6D69CB52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83775-D90A-4211-B81D-46BE1369B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 of all the references to background research in the dissertation</a:t>
            </a:r>
          </a:p>
        </p:txBody>
      </p:sp>
    </p:spTree>
    <p:extLst>
      <p:ext uri="{BB962C8B-B14F-4D97-AF65-F5344CB8AC3E}">
        <p14:creationId xmlns:p14="http://schemas.microsoft.com/office/powerpoint/2010/main" val="234587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1278-BEFE-4684-A110-BC8C40CD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244B-7591-4BD1-AB0E-F4102F543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why it was chosen show image of </a:t>
            </a:r>
            <a:r>
              <a:rPr lang="en-GB" dirty="0" err="1"/>
              <a:t>trello</a:t>
            </a:r>
            <a:r>
              <a:rPr lang="en-GB" dirty="0"/>
              <a:t>/</a:t>
            </a:r>
            <a:r>
              <a:rPr lang="en-GB" dirty="0" err="1"/>
              <a:t>airtable</a:t>
            </a:r>
            <a:r>
              <a:rPr lang="en-GB" dirty="0"/>
              <a:t> and say why it was useful</a:t>
            </a:r>
          </a:p>
        </p:txBody>
      </p:sp>
    </p:spTree>
    <p:extLst>
      <p:ext uri="{BB962C8B-B14F-4D97-AF65-F5344CB8AC3E}">
        <p14:creationId xmlns:p14="http://schemas.microsoft.com/office/powerpoint/2010/main" val="370686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0EEF-F8BD-4B15-89E5-22AB33F0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D4A42-1397-4AF9-97C8-CB908E761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System architecture diagram explain how its 3 tier</a:t>
            </a:r>
          </a:p>
        </p:txBody>
      </p:sp>
    </p:spTree>
    <p:extLst>
      <p:ext uri="{BB962C8B-B14F-4D97-AF65-F5344CB8AC3E}">
        <p14:creationId xmlns:p14="http://schemas.microsoft.com/office/powerpoint/2010/main" val="379938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CC1F-F2EC-4FAA-BD88-94149068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Front-End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9C45-C2D7-4D6C-8E88-FEE03ED9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Show off front end design 2-6 slides, highlight the evolution of the design as well as key aspects of the front end</a:t>
            </a:r>
          </a:p>
        </p:txBody>
      </p:sp>
    </p:spTree>
    <p:extLst>
      <p:ext uri="{BB962C8B-B14F-4D97-AF65-F5344CB8AC3E}">
        <p14:creationId xmlns:p14="http://schemas.microsoft.com/office/powerpoint/2010/main" val="117224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425</Words>
  <Application>Microsoft Office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     Primary Mathletes – Primary School Mathematics Teaching Aid Application </vt:lpstr>
      <vt:lpstr>Project Overview</vt:lpstr>
      <vt:lpstr>Content </vt:lpstr>
      <vt:lpstr>Introduction</vt:lpstr>
      <vt:lpstr>Background</vt:lpstr>
      <vt:lpstr>Background</vt:lpstr>
      <vt:lpstr>Methodology</vt:lpstr>
      <vt:lpstr>Design</vt:lpstr>
      <vt:lpstr>Front-End Design</vt:lpstr>
      <vt:lpstr>Back-End Design</vt:lpstr>
      <vt:lpstr>Development – Technologies Used</vt:lpstr>
      <vt:lpstr>Development</vt:lpstr>
      <vt:lpstr>Development</vt:lpstr>
      <vt:lpstr>DEMO</vt:lpstr>
      <vt:lpstr>Testing</vt:lpstr>
      <vt:lpstr>Evaluation</vt:lpstr>
      <vt:lpstr>Conclusions</vt:lpstr>
      <vt:lpstr>Future Work</vt:lpstr>
      <vt:lpstr>Thank you + Q and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Primary Mathletes – Primary School Mathematics Teaching Aid Application </dc:title>
  <dc:creator>Paul Davis</dc:creator>
  <cp:lastModifiedBy>Paul Davis</cp:lastModifiedBy>
  <cp:revision>8</cp:revision>
  <dcterms:created xsi:type="dcterms:W3CDTF">2020-05-05T21:18:27Z</dcterms:created>
  <dcterms:modified xsi:type="dcterms:W3CDTF">2020-05-05T22:04:18Z</dcterms:modified>
</cp:coreProperties>
</file>