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DF3EA17-105A-467C-BCF9-461D17BDDCCF}">
  <a:tblStyle styleId="{6DF3EA17-105A-467C-BCF9-461D17BDDC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04576ee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04576ee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04576ee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04576ee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04576ee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04576ee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04576ee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04576ee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04576ee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04576ee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04576ee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04576ee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04576ee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04576ee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27a337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27a337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Hash-based Message Authentication</a:t>
            </a:r>
            <a:endParaRPr sz="50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CMPU4023 - Enterprise Application Development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Authenticate Every Request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alternative to pre-authentication (and tokens) is to authenticate each request individually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we’d like to be able do this without having to incur any additional API calls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context here is that the API calls are being made on behalf of some identity which needs to be authenticated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we assume that client and server possess identity credentials (including a shared secret) distributed in advance by some out-of-band means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Authentication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simple scheme which allows API calls to be authenticated with more extra messages is to securely authenticate each request using the shared key which works as follows: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{6DF3EA17-105A-467C-BCF9-461D17BDDCCF}</a:tableStyleId>
              </a:tblPr>
              <a:tblGrid>
                <a:gridCol w="7239000"/>
              </a:tblGrid>
              <a:tr h="372425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The client generate a secure signature using on a HMAC (symmetric key) over the API message contents</a:t>
                      </a:r>
                      <a:endParaRPr/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This signature is sent along with the API request and a unique key to identify which user is making the request</a:t>
                      </a:r>
                      <a:endParaRPr/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On message receipt, the server, which also knows the shared secret key, generates the signature for the API call and compares it with the one being sent</a:t>
                      </a:r>
                      <a:endParaRPr/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If they match, then the server can assume that the client was in possession of the secret for the associated user (unique key) and is therefore authenticated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Properties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assumed the the shared secret key is known only to the client and server and would be “hard” to guess (e.g. 320 bits)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signature is based on a known-secure hashing algorithm with a extremely low probability of collisions (e.g. SHA256)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hash is encrypted using a shared key symmetric-key algorithm (e.g. HMAC-SHA256)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impossible for an attacker to generate the MAC of message and a secret key without knowing the secret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message cannot be altered by an attacker and also pass the message integrity and signature check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Guidelines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standard which dictates how hash-based message authentication should be implemented but there are some good practice guidelines: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practice, enterprise solutions will provide for bespoke application-specific </a:t>
            </a:r>
            <a:r>
              <a:rPr lang="en"/>
              <a:t>implementations</a:t>
            </a:r>
            <a:r>
              <a:rPr lang="en"/>
              <a:t> of these guidelines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952500" y="233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{6DF3EA17-105A-467C-BCF9-461D17BDDCCF}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Use known-secure crypto algorithms (hashing and encryption for signature)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Include the message body (if any), the query parameters (if any), the resource path (assuming REST) and the unique key in the bytes block to be hashed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Randomise the request message signature to guard against replay attacks by, for example, including a variable component such as a timestamp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Independently encrypt the message (e.g. TLS) for transmission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Periodically reissue new secret keys and invalidate old ones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Message Authentication 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consider an HTTP-based API request (e.g. REST) being </a:t>
            </a:r>
            <a:r>
              <a:rPr lang="en"/>
              <a:t>authenticated</a:t>
            </a:r>
            <a:r>
              <a:rPr lang="en"/>
              <a:t> using HMAC-SHA256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Keeping with the principle of separating </a:t>
            </a:r>
            <a:r>
              <a:rPr lang="en"/>
              <a:t>authentication</a:t>
            </a:r>
            <a:r>
              <a:rPr lang="en"/>
              <a:t> metadata from API message data, we would see the authentication data being placed into a HTTP header field as in the following 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encoding can be implementation specific - (e.g. could use base64 instead of hexadecimal)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0" name="Google Shape;100;p18"/>
          <p:cNvGraphicFramePr/>
          <p:nvPr/>
        </p:nvGraphicFramePr>
        <p:xfrm>
          <a:off x="1002025" y="310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{6DF3EA17-105A-467C-BCF9-461D17BDDCCF}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Authorization: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HMAC-SHA256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Key=7e96106333af9110bc50d4f3cbfc806b76cf1a3a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Signature=d44869e9bb60c5696dc72199388f96d89739a800891242509fbb827b9fee640988eafc7db540283d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Hash-based message authentication (when done properly) is secure and provides a high degree of confidence for authentication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theory, the per-request checking steps are no more expensive than pre-authentication and token verification schemes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the HMAC verification may need to consult the authenticating authority each time so this can be more expensive and be less flexible and scalable in practice - (i.e. only the authority has a copy of the shared secret key)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Generating signatures for API requests is non-trivial (a complex computation) and this adds some logical complexity to the client-side in terms of signing and solution testing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HMAC is a per-request authentication and integrity checking scheme which is suitable for use in API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based on secure hashing and encryption building blocks and a shared secret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pre-authentication or extra messages are required which makes it simpler on the one hand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the client has the added responsibility to correctly compute API message signatures which requires tight agreement on how this is to be done for a wide variety of potential message types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Hash-based Message Authentication</a:t>
            </a:r>
            <a:endParaRPr sz="5000"/>
          </a:p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CMPU4023 - Enterprise Application Development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