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2a220d742_0_2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2a220d742_0_2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2a220d742_0_2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2a220d742_0_2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2a220d742_0_2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2a220d742_0_2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2a220d742_0_2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2a220d742_0_2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2a220d742_0_2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2a220d742_0_2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2a220d742_0_2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2a220d742_0_2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2a220d742_0_2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2a220d742_0_2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2a220d742_0_2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2a220d742_0_2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2a220d742_0_2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2a220d742_0_2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2a220d742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2a220d742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8" y="2098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Heart Attack Predictor</a:t>
            </a:r>
            <a:endParaRPr sz="39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07550" y="2224050"/>
            <a:ext cx="34713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/>
              <a:t>Elif Evrim Polat</a:t>
            </a:r>
            <a:endParaRPr sz="15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/>
              <a:t>Christopher Vasiliades</a:t>
            </a:r>
            <a:endParaRPr sz="15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/>
              <a:t>Paul Preetam</a:t>
            </a:r>
            <a:endParaRPr sz="15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675"/>
            <a:ext cx="5258799" cy="258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48150"/>
            <a:ext cx="4817875" cy="24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9375" y="2648150"/>
            <a:ext cx="4444624" cy="24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ctrTitle"/>
          </p:nvPr>
        </p:nvSpPr>
        <p:spPr>
          <a:xfrm>
            <a:off x="505725" y="1282801"/>
            <a:ext cx="5198100" cy="20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Demo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556650" y="506175"/>
            <a:ext cx="6929400" cy="9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The Data &amp; Machine Learning</a:t>
            </a:r>
            <a:endParaRPr sz="344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331000" y="1311350"/>
            <a:ext cx="794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source: Kaggle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Heart Attack Analysis &amp; Prediction 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Machine learning model used: Classification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Machine learning algorithms used: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Random Forest : 76%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700"/>
              <a:t>Decision Tree: 69%</a:t>
            </a:r>
            <a:endParaRPr sz="17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700"/>
              <a:t>SVC: 75%</a:t>
            </a:r>
            <a:endParaRPr sz="17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700"/>
              <a:t>XGB: 72%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25" y="152400"/>
            <a:ext cx="623832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200" cy="447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2513"/>
            <a:ext cx="8839200" cy="443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0850"/>
            <a:ext cx="8839200" cy="456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275"/>
            <a:ext cx="8839200" cy="440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287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type="ctrTitle"/>
          </p:nvPr>
        </p:nvSpPr>
        <p:spPr>
          <a:xfrm>
            <a:off x="510450" y="-92225"/>
            <a:ext cx="8123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320" name="Google Shape;320;p21"/>
          <p:cNvSpPr txBox="1"/>
          <p:nvPr>
            <p:ph idx="1" type="subTitle"/>
          </p:nvPr>
        </p:nvSpPr>
        <p:spPr>
          <a:xfrm>
            <a:off x="458325" y="611150"/>
            <a:ext cx="7384200" cy="28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27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Age : age of the patient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CP: chest pain type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Trtbps: </a:t>
            </a:r>
            <a:r>
              <a:rPr lang="en"/>
              <a:t>resting b</a:t>
            </a:r>
            <a:r>
              <a:rPr lang="en"/>
              <a:t>lood pressure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Chol: Cholesterol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Thalachh: Maximum heart rate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Oldpeak: ST depression induced by exercise relative to rest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Caa: number of vessels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Thall: Inherited blood disorder</a:t>
            </a:r>
            <a:endParaRPr/>
          </a:p>
        </p:txBody>
      </p:sp>
      <p:pic>
        <p:nvPicPr>
          <p:cNvPr id="321" name="Google Shape;3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25" y="3615650"/>
            <a:ext cx="7142326" cy="1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