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14"/>
  </p:notesMasterIdLst>
  <p:sldIdLst>
    <p:sldId id="256" r:id="rId2"/>
    <p:sldId id="266" r:id="rId3"/>
    <p:sldId id="260" r:id="rId4"/>
    <p:sldId id="261" r:id="rId5"/>
    <p:sldId id="268" r:id="rId6"/>
    <p:sldId id="263" r:id="rId7"/>
    <p:sldId id="262" r:id="rId8"/>
    <p:sldId id="264" r:id="rId9"/>
    <p:sldId id="265" r:id="rId10"/>
    <p:sldId id="269" r:id="rId11"/>
    <p:sldId id="270"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7"/>
    <p:restoredTop sz="82855"/>
  </p:normalViewPr>
  <p:slideViewPr>
    <p:cSldViewPr snapToGrid="0" snapToObjects="1">
      <p:cViewPr>
        <p:scale>
          <a:sx n="100" d="100"/>
          <a:sy n="100" d="100"/>
        </p:scale>
        <p:origin x="101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2T02:02:44.606"/>
    </inkml:context>
    <inkml:brush xml:id="br0">
      <inkml:brushProperty name="width" value="0.05" units="cm"/>
      <inkml:brushProperty name="height" value="0.05" units="cm"/>
    </inkml:brush>
  </inkml:definitions>
  <inkml:trace contextRef="#ctx0" brushRef="#br0">1 0 32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5C8738-0774-DB47-9797-4B2F7E29BF15}" type="datetimeFigureOut">
              <a:rPr lang="en-US" smtClean="0"/>
              <a:t>10/11/21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4E437-9DBE-5E45-84DF-9321950A31A2}" type="slidenum">
              <a:rPr lang="en-US" smtClean="0"/>
              <a:t>‹#›</a:t>
            </a:fld>
            <a:endParaRPr lang="en-US"/>
          </a:p>
        </p:txBody>
      </p:sp>
    </p:spTree>
    <p:extLst>
      <p:ext uri="{BB962C8B-B14F-4D97-AF65-F5344CB8AC3E}">
        <p14:creationId xmlns:p14="http://schemas.microsoft.com/office/powerpoint/2010/main" val="1188505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44E437-9DBE-5E45-84DF-9321950A31A2}" type="slidenum">
              <a:rPr lang="en-US" smtClean="0"/>
              <a:t>1</a:t>
            </a:fld>
            <a:endParaRPr lang="en-US"/>
          </a:p>
        </p:txBody>
      </p:sp>
    </p:spTree>
    <p:extLst>
      <p:ext uri="{BB962C8B-B14F-4D97-AF65-F5344CB8AC3E}">
        <p14:creationId xmlns:p14="http://schemas.microsoft.com/office/powerpoint/2010/main" val="2500536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Paul</a:t>
            </a:r>
          </a:p>
        </p:txBody>
      </p:sp>
      <p:sp>
        <p:nvSpPr>
          <p:cNvPr id="4" name="Slide Number Placeholder 3"/>
          <p:cNvSpPr>
            <a:spLocks noGrp="1"/>
          </p:cNvSpPr>
          <p:nvPr>
            <p:ph type="sldNum" sz="quarter" idx="5"/>
          </p:nvPr>
        </p:nvSpPr>
        <p:spPr/>
        <p:txBody>
          <a:bodyPr/>
          <a:lstStyle/>
          <a:p>
            <a:fld id="{0D44E437-9DBE-5E45-84DF-9321950A31A2}" type="slidenum">
              <a:rPr lang="en-US" smtClean="0"/>
              <a:t>10</a:t>
            </a:fld>
            <a:endParaRPr lang="en-US"/>
          </a:p>
        </p:txBody>
      </p:sp>
    </p:spTree>
    <p:extLst>
      <p:ext uri="{BB962C8B-B14F-4D97-AF65-F5344CB8AC3E}">
        <p14:creationId xmlns:p14="http://schemas.microsoft.com/office/powerpoint/2010/main" val="355433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Brittany</a:t>
            </a:r>
          </a:p>
        </p:txBody>
      </p:sp>
      <p:sp>
        <p:nvSpPr>
          <p:cNvPr id="4" name="Slide Number Placeholder 3"/>
          <p:cNvSpPr>
            <a:spLocks noGrp="1"/>
          </p:cNvSpPr>
          <p:nvPr>
            <p:ph type="sldNum" sz="quarter" idx="5"/>
          </p:nvPr>
        </p:nvSpPr>
        <p:spPr/>
        <p:txBody>
          <a:bodyPr/>
          <a:lstStyle/>
          <a:p>
            <a:fld id="{0D44E437-9DBE-5E45-84DF-9321950A31A2}" type="slidenum">
              <a:rPr lang="en-US" smtClean="0"/>
              <a:t>2</a:t>
            </a:fld>
            <a:endParaRPr lang="en-US"/>
          </a:p>
        </p:txBody>
      </p:sp>
    </p:spTree>
    <p:extLst>
      <p:ext uri="{BB962C8B-B14F-4D97-AF65-F5344CB8AC3E}">
        <p14:creationId xmlns:p14="http://schemas.microsoft.com/office/powerpoint/2010/main" val="1705272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Brittany</a:t>
            </a:r>
          </a:p>
        </p:txBody>
      </p:sp>
      <p:sp>
        <p:nvSpPr>
          <p:cNvPr id="4" name="Slide Number Placeholder 3"/>
          <p:cNvSpPr>
            <a:spLocks noGrp="1"/>
          </p:cNvSpPr>
          <p:nvPr>
            <p:ph type="sldNum" sz="quarter" idx="5"/>
          </p:nvPr>
        </p:nvSpPr>
        <p:spPr/>
        <p:txBody>
          <a:bodyPr/>
          <a:lstStyle/>
          <a:p>
            <a:fld id="{0D44E437-9DBE-5E45-84DF-9321950A31A2}" type="slidenum">
              <a:rPr lang="en-US" smtClean="0"/>
              <a:t>3</a:t>
            </a:fld>
            <a:endParaRPr lang="en-US"/>
          </a:p>
        </p:txBody>
      </p:sp>
    </p:spTree>
    <p:extLst>
      <p:ext uri="{BB962C8B-B14F-4D97-AF65-F5344CB8AC3E}">
        <p14:creationId xmlns:p14="http://schemas.microsoft.com/office/powerpoint/2010/main" val="3009189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Brittany</a:t>
            </a:r>
          </a:p>
        </p:txBody>
      </p:sp>
      <p:sp>
        <p:nvSpPr>
          <p:cNvPr id="4" name="Slide Number Placeholder 3"/>
          <p:cNvSpPr>
            <a:spLocks noGrp="1"/>
          </p:cNvSpPr>
          <p:nvPr>
            <p:ph type="sldNum" sz="quarter" idx="5"/>
          </p:nvPr>
        </p:nvSpPr>
        <p:spPr/>
        <p:txBody>
          <a:bodyPr/>
          <a:lstStyle/>
          <a:p>
            <a:fld id="{0D44E437-9DBE-5E45-84DF-9321950A31A2}" type="slidenum">
              <a:rPr lang="en-US" smtClean="0"/>
              <a:t>4</a:t>
            </a:fld>
            <a:endParaRPr lang="en-US"/>
          </a:p>
        </p:txBody>
      </p:sp>
    </p:spTree>
    <p:extLst>
      <p:ext uri="{BB962C8B-B14F-4D97-AF65-F5344CB8AC3E}">
        <p14:creationId xmlns:p14="http://schemas.microsoft.com/office/powerpoint/2010/main" val="1884567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Debolina</a:t>
            </a:r>
            <a:endParaRPr lang="en-US" dirty="0"/>
          </a:p>
        </p:txBody>
      </p:sp>
      <p:sp>
        <p:nvSpPr>
          <p:cNvPr id="4" name="Slide Number Placeholder 3"/>
          <p:cNvSpPr>
            <a:spLocks noGrp="1"/>
          </p:cNvSpPr>
          <p:nvPr>
            <p:ph type="sldNum" sz="quarter" idx="5"/>
          </p:nvPr>
        </p:nvSpPr>
        <p:spPr/>
        <p:txBody>
          <a:bodyPr/>
          <a:lstStyle/>
          <a:p>
            <a:fld id="{0D44E437-9DBE-5E45-84DF-9321950A31A2}" type="slidenum">
              <a:rPr lang="en-US" smtClean="0"/>
              <a:t>5</a:t>
            </a:fld>
            <a:endParaRPr lang="en-US"/>
          </a:p>
        </p:txBody>
      </p:sp>
    </p:spTree>
    <p:extLst>
      <p:ext uri="{BB962C8B-B14F-4D97-AF65-F5344CB8AC3E}">
        <p14:creationId xmlns:p14="http://schemas.microsoft.com/office/powerpoint/2010/main" val="2326708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Debolina</a:t>
            </a:r>
            <a:endParaRPr lang="en-US" dirty="0"/>
          </a:p>
          <a:p>
            <a:endParaRPr lang="en-US" dirty="0"/>
          </a:p>
          <a:p>
            <a:r>
              <a:rPr lang="en-US" dirty="0"/>
              <a:t>The rationale behind this slide was to visualize an analysis of the intra-sector performance of each sector. </a:t>
            </a:r>
          </a:p>
          <a:p>
            <a:r>
              <a:rPr lang="en-US" dirty="0"/>
              <a:t>The evolution of our data collection – we implemented many different types of graphs in our initial process in order to find our end results.</a:t>
            </a:r>
          </a:p>
        </p:txBody>
      </p:sp>
      <p:sp>
        <p:nvSpPr>
          <p:cNvPr id="4" name="Slide Number Placeholder 3"/>
          <p:cNvSpPr>
            <a:spLocks noGrp="1"/>
          </p:cNvSpPr>
          <p:nvPr>
            <p:ph type="sldNum" sz="quarter" idx="5"/>
          </p:nvPr>
        </p:nvSpPr>
        <p:spPr/>
        <p:txBody>
          <a:bodyPr/>
          <a:lstStyle/>
          <a:p>
            <a:fld id="{0D44E437-9DBE-5E45-84DF-9321950A31A2}" type="slidenum">
              <a:rPr lang="en-US" smtClean="0"/>
              <a:t>6</a:t>
            </a:fld>
            <a:endParaRPr lang="en-US"/>
          </a:p>
        </p:txBody>
      </p:sp>
    </p:spTree>
    <p:extLst>
      <p:ext uri="{BB962C8B-B14F-4D97-AF65-F5344CB8AC3E}">
        <p14:creationId xmlns:p14="http://schemas.microsoft.com/office/powerpoint/2010/main" val="426598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Debolina</a:t>
            </a:r>
            <a:endParaRPr lang="en-US" dirty="0"/>
          </a:p>
        </p:txBody>
      </p:sp>
      <p:sp>
        <p:nvSpPr>
          <p:cNvPr id="4" name="Slide Number Placeholder 3"/>
          <p:cNvSpPr>
            <a:spLocks noGrp="1"/>
          </p:cNvSpPr>
          <p:nvPr>
            <p:ph type="sldNum" sz="quarter" idx="5"/>
          </p:nvPr>
        </p:nvSpPr>
        <p:spPr/>
        <p:txBody>
          <a:bodyPr/>
          <a:lstStyle/>
          <a:p>
            <a:fld id="{0D44E437-9DBE-5E45-84DF-9321950A31A2}" type="slidenum">
              <a:rPr lang="en-US" smtClean="0"/>
              <a:t>7</a:t>
            </a:fld>
            <a:endParaRPr lang="en-US"/>
          </a:p>
        </p:txBody>
      </p:sp>
    </p:spTree>
    <p:extLst>
      <p:ext uri="{BB962C8B-B14F-4D97-AF65-F5344CB8AC3E}">
        <p14:creationId xmlns:p14="http://schemas.microsoft.com/office/powerpoint/2010/main" val="1375545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Paul</a:t>
            </a:r>
          </a:p>
          <a:p>
            <a:endParaRPr lang="en-US" dirty="0"/>
          </a:p>
          <a:p>
            <a:r>
              <a:rPr lang="en-US" dirty="0"/>
              <a:t>This graph highlights the performance of our 4 chosen sectors from 01/2020 to 09/2021. This covers pre-pandemic, peak, and post-vaccination phase and the market behavior related to it. As shown, initially there was a lot of volatility across all sectors and gradually it settled. However, assessing each individual sector we see that auto was the most volatile in this time period whereas consumers remained stable, followed by Pharma. Lastly it can be deduced that Tech showed a dominant behavior within the market. </a:t>
            </a:r>
          </a:p>
        </p:txBody>
      </p:sp>
      <p:sp>
        <p:nvSpPr>
          <p:cNvPr id="4" name="Slide Number Placeholder 3"/>
          <p:cNvSpPr>
            <a:spLocks noGrp="1"/>
          </p:cNvSpPr>
          <p:nvPr>
            <p:ph type="sldNum" sz="quarter" idx="5"/>
          </p:nvPr>
        </p:nvSpPr>
        <p:spPr/>
        <p:txBody>
          <a:bodyPr/>
          <a:lstStyle/>
          <a:p>
            <a:fld id="{0D44E437-9DBE-5E45-84DF-9321950A31A2}" type="slidenum">
              <a:rPr lang="en-US" smtClean="0"/>
              <a:t>8</a:t>
            </a:fld>
            <a:endParaRPr lang="en-US"/>
          </a:p>
        </p:txBody>
      </p:sp>
    </p:spTree>
    <p:extLst>
      <p:ext uri="{BB962C8B-B14F-4D97-AF65-F5344CB8AC3E}">
        <p14:creationId xmlns:p14="http://schemas.microsoft.com/office/powerpoint/2010/main" val="2115952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Paul</a:t>
            </a:r>
          </a:p>
        </p:txBody>
      </p:sp>
      <p:sp>
        <p:nvSpPr>
          <p:cNvPr id="4" name="Slide Number Placeholder 3"/>
          <p:cNvSpPr>
            <a:spLocks noGrp="1"/>
          </p:cNvSpPr>
          <p:nvPr>
            <p:ph type="sldNum" sz="quarter" idx="5"/>
          </p:nvPr>
        </p:nvSpPr>
        <p:spPr/>
        <p:txBody>
          <a:bodyPr/>
          <a:lstStyle/>
          <a:p>
            <a:fld id="{0D44E437-9DBE-5E45-84DF-9321950A31A2}" type="slidenum">
              <a:rPr lang="en-US" smtClean="0"/>
              <a:t>9</a:t>
            </a:fld>
            <a:endParaRPr lang="en-US"/>
          </a:p>
        </p:txBody>
      </p:sp>
    </p:spTree>
    <p:extLst>
      <p:ext uri="{BB962C8B-B14F-4D97-AF65-F5344CB8AC3E}">
        <p14:creationId xmlns:p14="http://schemas.microsoft.com/office/powerpoint/2010/main" val="3077891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B68F9198-4762-A94E-9435-A3F95E9348C7}" type="datetime4">
              <a:rPr lang="en-US" smtClean="0"/>
              <a:t>October 11, 2021</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r>
              <a:rPr lang="en-US"/>
              <a:t>ASU-TEM-VIRT-FIN-PT-08-2021</a:t>
            </a:r>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778558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8BE04677-85E8-BD40-8944-96D872EDD484}" type="datetime4">
              <a:rPr lang="en-US" smtClean="0"/>
              <a:t>October 11, 2021</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r>
              <a:rPr lang="en-US"/>
              <a:t>ASU-TEM-VIRT-FIN-PT-08-2021</a:t>
            </a:r>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153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4290FA97-4E22-1140-850A-2069345098F6}" type="datetime4">
              <a:rPr lang="en-US" smtClean="0"/>
              <a:t>October 11, 2021</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r>
              <a:rPr lang="en-US"/>
              <a:t>ASU-TEM-VIRT-FIN-PT-08-2021</a:t>
            </a:r>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958135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BDC8FCB9-4516-5247-A742-BD0AE245FDBB}" type="datetime4">
              <a:rPr lang="en-US" smtClean="0"/>
              <a:t>October 11, 2021</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r>
              <a:rPr lang="en-US"/>
              <a:t>ASU-TEM-VIRT-FIN-PT-08-2021</a:t>
            </a:r>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20768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535FC39F-938D-E649-8695-79B861B23576}" type="datetime4">
              <a:rPr lang="en-US" smtClean="0"/>
              <a:t>October 11, 2021</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r>
              <a:rPr lang="en-US"/>
              <a:t>ASU-TEM-VIRT-FIN-PT-08-2021</a:t>
            </a:r>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979107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60CB1577-1533-3B4A-8B55-9420FAECAC31}" type="datetime4">
              <a:rPr lang="en-US" smtClean="0"/>
              <a:t>October 11, 2021</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r>
              <a:rPr lang="en-US"/>
              <a:t>ASU-TEM-VIRT-FIN-PT-08-2021</a:t>
            </a:r>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73555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5FE27BD1-61D5-924C-9E9D-4B8A98C1F9B3}" type="datetime4">
              <a:rPr lang="en-US" smtClean="0"/>
              <a:t>October 11, 2021</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r>
              <a:rPr lang="en-US"/>
              <a:t>ASU-TEM-VIRT-FIN-PT-08-2021</a:t>
            </a:r>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36256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CE24CE8D-44EF-1947-9487-54B70345C500}" type="datetime4">
              <a:rPr lang="en-US" smtClean="0"/>
              <a:t>October 11, 2021</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r>
              <a:rPr lang="en-US"/>
              <a:t>ASU-TEM-VIRT-FIN-PT-08-2021</a:t>
            </a:r>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06041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74E02860-91EC-3140-9A77-F76C96627DAD}" type="datetime4">
              <a:rPr lang="en-US" smtClean="0"/>
              <a:t>October 11, 2021</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r>
              <a:rPr lang="en-US"/>
              <a:t>ASU-TEM-VIRT-FIN-PT-08-2021</a:t>
            </a:r>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215410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233CCC35-E8DE-1540-8FEB-80211FD1E1ED}" type="datetime4">
              <a:rPr lang="en-US" smtClean="0"/>
              <a:t>October 11, 2021</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r>
              <a:rPr lang="en-US"/>
              <a:t>ASU-TEM-VIRT-FIN-PT-08-2021</a:t>
            </a:r>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50269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CE1DCC19-2028-D04C-B959-FFCEE3A19A7E}" type="datetime4">
              <a:rPr lang="en-US" smtClean="0"/>
              <a:t>October 11, 2021</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r>
              <a:rPr lang="en-US"/>
              <a:t>ASU-TEM-VIRT-FIN-PT-08-2021</a:t>
            </a:r>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144053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E071620A-6460-274E-8CC5-89075BF0C762}" type="datetime4">
              <a:rPr lang="en-US" smtClean="0"/>
              <a:t>October 11, 2021</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r>
              <a:rPr lang="en-US">
                <a:latin typeface="+mn-lt"/>
              </a:rPr>
              <a:t>ASU-TEM-VIRT-FIN-PT-08-2021</a:t>
            </a:r>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2240549142"/>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01" r:id="rId7"/>
    <p:sldLayoutId id="2147483702" r:id="rId8"/>
    <p:sldLayoutId id="2147483703" r:id="rId9"/>
    <p:sldLayoutId id="2147483704" r:id="rId10"/>
    <p:sldLayoutId id="2147483711" r:id="rId11"/>
  </p:sldLayoutIdLst>
  <p:hf sldNum="0" hd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onyxtruth.com/2020/05/21/why-the-hood-doesnt-do-stocks/"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brittanyjacques/Group-Project-1"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 descr="A screen shot of a speedometer&#10;&#10;Description automatically generated with low confidence">
            <a:extLst>
              <a:ext uri="{FF2B5EF4-FFF2-40B4-BE49-F238E27FC236}">
                <a16:creationId xmlns:a16="http://schemas.microsoft.com/office/drawing/2014/main" id="{FF13D88C-DB22-4F28-AD5F-CE9F64B9D819}"/>
              </a:ext>
            </a:extLst>
          </p:cNvPr>
          <p:cNvPicPr>
            <a:picLocks noChangeAspect="1"/>
          </p:cNvPicPr>
          <p:nvPr/>
        </p:nvPicPr>
        <p:blipFill>
          <a:blip r:embed="rId3">
            <a:extLst>
              <a:ext uri="{837473B0-CC2E-450A-ABE3-18F120FF3D39}">
                <a1611:picAttrSrcUrl xmlns:a1611="http://schemas.microsoft.com/office/drawing/2016/11/main" r:id="rId4"/>
              </a:ext>
            </a:extLst>
          </a:blip>
          <a:srcRect l="14599" r="14599"/>
          <a:stretch/>
        </p:blipFill>
        <p:spPr>
          <a:xfrm>
            <a:off x="3584196" y="-1"/>
            <a:ext cx="8607807" cy="6871647"/>
          </a:xfrm>
          <a:custGeom>
            <a:avLst/>
            <a:gdLst/>
            <a:ahLst/>
            <a:cxnLst/>
            <a:rect l="l" t="t" r="r" b="b"/>
            <a:pathLst>
              <a:path w="8607807" h="6858000">
                <a:moveTo>
                  <a:pt x="8607807" y="0"/>
                </a:moveTo>
                <a:lnTo>
                  <a:pt x="8607807" y="6858000"/>
                </a:lnTo>
                <a:lnTo>
                  <a:pt x="2049693" y="6858000"/>
                </a:lnTo>
                <a:lnTo>
                  <a:pt x="1546051" y="6858000"/>
                </a:lnTo>
                <a:lnTo>
                  <a:pt x="1535751" y="6815348"/>
                </a:lnTo>
                <a:cubicBezTo>
                  <a:pt x="1530460" y="6761684"/>
                  <a:pt x="1515370" y="6604898"/>
                  <a:pt x="1514301" y="6536022"/>
                </a:cubicBezTo>
                <a:cubicBezTo>
                  <a:pt x="1518045" y="6478504"/>
                  <a:pt x="1528503" y="6437797"/>
                  <a:pt x="1529339" y="6402088"/>
                </a:cubicBezTo>
                <a:cubicBezTo>
                  <a:pt x="1525062" y="6346650"/>
                  <a:pt x="1502062" y="6294623"/>
                  <a:pt x="1493941" y="6256398"/>
                </a:cubicBezTo>
                <a:cubicBezTo>
                  <a:pt x="1502669" y="6241770"/>
                  <a:pt x="1469920" y="6187857"/>
                  <a:pt x="1480613" y="6172741"/>
                </a:cubicBezTo>
                <a:cubicBezTo>
                  <a:pt x="1481020" y="6152279"/>
                  <a:pt x="1458164" y="6048753"/>
                  <a:pt x="1443364" y="6006407"/>
                </a:cubicBezTo>
                <a:cubicBezTo>
                  <a:pt x="1426694" y="5958900"/>
                  <a:pt x="1390307" y="5908317"/>
                  <a:pt x="1380584" y="5887691"/>
                </a:cubicBezTo>
                <a:cubicBezTo>
                  <a:pt x="1370860" y="5867065"/>
                  <a:pt x="1392244" y="5909118"/>
                  <a:pt x="1385023" y="5882650"/>
                </a:cubicBezTo>
                <a:cubicBezTo>
                  <a:pt x="1377800" y="5856181"/>
                  <a:pt x="1345702" y="5759038"/>
                  <a:pt x="1337254" y="5728879"/>
                </a:cubicBezTo>
                <a:cubicBezTo>
                  <a:pt x="1353956" y="5727462"/>
                  <a:pt x="1323673" y="5710676"/>
                  <a:pt x="1334321" y="5701696"/>
                </a:cubicBezTo>
                <a:cubicBezTo>
                  <a:pt x="1343675" y="5695367"/>
                  <a:pt x="1336672" y="5688797"/>
                  <a:pt x="1335877" y="5681564"/>
                </a:cubicBezTo>
                <a:cubicBezTo>
                  <a:pt x="1343201" y="5672524"/>
                  <a:pt x="1329617" y="5640839"/>
                  <a:pt x="1319978" y="5632219"/>
                </a:cubicBezTo>
                <a:cubicBezTo>
                  <a:pt x="1286551" y="5611011"/>
                  <a:pt x="1310947" y="5568721"/>
                  <a:pt x="1285321" y="5551224"/>
                </a:cubicBezTo>
                <a:cubicBezTo>
                  <a:pt x="1281540" y="5545203"/>
                  <a:pt x="1279983" y="5539432"/>
                  <a:pt x="1279815" y="5533855"/>
                </a:cubicBezTo>
                <a:lnTo>
                  <a:pt x="1282507" y="5518422"/>
                </a:lnTo>
                <a:lnTo>
                  <a:pt x="1289604" y="5514404"/>
                </a:lnTo>
                <a:lnTo>
                  <a:pt x="1287766" y="5504772"/>
                </a:lnTo>
                <a:lnTo>
                  <a:pt x="1288829" y="5502102"/>
                </a:lnTo>
                <a:cubicBezTo>
                  <a:pt x="1290896" y="5497007"/>
                  <a:pt x="1292688" y="5491968"/>
                  <a:pt x="1293373" y="5486914"/>
                </a:cubicBezTo>
                <a:cubicBezTo>
                  <a:pt x="1288690" y="5472938"/>
                  <a:pt x="1272696" y="5448436"/>
                  <a:pt x="1260736" y="5418245"/>
                </a:cubicBezTo>
                <a:cubicBezTo>
                  <a:pt x="1238579" y="5385699"/>
                  <a:pt x="1238884" y="5340972"/>
                  <a:pt x="1221610" y="5305770"/>
                </a:cubicBezTo>
                <a:lnTo>
                  <a:pt x="1216099" y="5298785"/>
                </a:lnTo>
                <a:lnTo>
                  <a:pt x="1217278" y="5268992"/>
                </a:lnTo>
                <a:cubicBezTo>
                  <a:pt x="1221588" y="5263843"/>
                  <a:pt x="1222716" y="5256480"/>
                  <a:pt x="1218469" y="5250149"/>
                </a:cubicBezTo>
                <a:lnTo>
                  <a:pt x="1206220" y="5142322"/>
                </a:lnTo>
                <a:cubicBezTo>
                  <a:pt x="1205294" y="5106716"/>
                  <a:pt x="1196908" y="5091595"/>
                  <a:pt x="1212921" y="5036513"/>
                </a:cubicBezTo>
                <a:cubicBezTo>
                  <a:pt x="1234138" y="4978012"/>
                  <a:pt x="1204801" y="4893378"/>
                  <a:pt x="1212183" y="4827738"/>
                </a:cubicBezTo>
                <a:cubicBezTo>
                  <a:pt x="1183151" y="4792886"/>
                  <a:pt x="1209228" y="4811487"/>
                  <a:pt x="1202048" y="4774693"/>
                </a:cubicBezTo>
                <a:cubicBezTo>
                  <a:pt x="1202483" y="4751423"/>
                  <a:pt x="1202919" y="4728152"/>
                  <a:pt x="1203354" y="4704882"/>
                </a:cubicBezTo>
                <a:lnTo>
                  <a:pt x="1201502" y="4691500"/>
                </a:lnTo>
                <a:lnTo>
                  <a:pt x="1194919" y="4687895"/>
                </a:lnTo>
                <a:lnTo>
                  <a:pt x="1187792" y="4667873"/>
                </a:lnTo>
                <a:cubicBezTo>
                  <a:pt x="1186060" y="4660351"/>
                  <a:pt x="1185291" y="4652220"/>
                  <a:pt x="1186080" y="4643189"/>
                </a:cubicBezTo>
                <a:cubicBezTo>
                  <a:pt x="1199189" y="4613276"/>
                  <a:pt x="1167081" y="4562691"/>
                  <a:pt x="1184722" y="4525834"/>
                </a:cubicBezTo>
                <a:cubicBezTo>
                  <a:pt x="1182407" y="4490142"/>
                  <a:pt x="1175424" y="4451369"/>
                  <a:pt x="1172188" y="4429037"/>
                </a:cubicBezTo>
                <a:cubicBezTo>
                  <a:pt x="1161331" y="4419671"/>
                  <a:pt x="1178123" y="4389539"/>
                  <a:pt x="1165306" y="4391841"/>
                </a:cubicBezTo>
                <a:cubicBezTo>
                  <a:pt x="1171061" y="4381101"/>
                  <a:pt x="1173552" y="4338138"/>
                  <a:pt x="1168602" y="4327040"/>
                </a:cubicBezTo>
                <a:lnTo>
                  <a:pt x="1178384" y="4271714"/>
                </a:lnTo>
                <a:lnTo>
                  <a:pt x="1177294" y="4266170"/>
                </a:lnTo>
                <a:cubicBezTo>
                  <a:pt x="1177138" y="4260404"/>
                  <a:pt x="1177520" y="4242660"/>
                  <a:pt x="1177448" y="4237120"/>
                </a:cubicBezTo>
                <a:cubicBezTo>
                  <a:pt x="1177252" y="4235726"/>
                  <a:pt x="1177058" y="4234331"/>
                  <a:pt x="1176863" y="4232937"/>
                </a:cubicBezTo>
                <a:lnTo>
                  <a:pt x="1162386" y="4198811"/>
                </a:lnTo>
                <a:cubicBezTo>
                  <a:pt x="1162950" y="4194190"/>
                  <a:pt x="1174655" y="4191224"/>
                  <a:pt x="1174343" y="4184054"/>
                </a:cubicBezTo>
                <a:lnTo>
                  <a:pt x="1160516" y="4155792"/>
                </a:lnTo>
                <a:lnTo>
                  <a:pt x="1161365" y="4150364"/>
                </a:lnTo>
                <a:lnTo>
                  <a:pt x="1144878" y="4068165"/>
                </a:lnTo>
                <a:lnTo>
                  <a:pt x="1123687" y="3997737"/>
                </a:lnTo>
                <a:lnTo>
                  <a:pt x="1096720" y="3746801"/>
                </a:lnTo>
                <a:cubicBezTo>
                  <a:pt x="1083618" y="3632695"/>
                  <a:pt x="1064313" y="3629437"/>
                  <a:pt x="1047682" y="3510652"/>
                </a:cubicBezTo>
                <a:cubicBezTo>
                  <a:pt x="1048550" y="3470281"/>
                  <a:pt x="1049418" y="3429910"/>
                  <a:pt x="1050285" y="3389539"/>
                </a:cubicBezTo>
                <a:lnTo>
                  <a:pt x="1030166" y="3314219"/>
                </a:lnTo>
                <a:lnTo>
                  <a:pt x="1034128" y="3253967"/>
                </a:lnTo>
                <a:lnTo>
                  <a:pt x="1007751" y="3192563"/>
                </a:lnTo>
                <a:cubicBezTo>
                  <a:pt x="1003323" y="3186732"/>
                  <a:pt x="1001150" y="3181063"/>
                  <a:pt x="1000384" y="3175520"/>
                </a:cubicBezTo>
                <a:cubicBezTo>
                  <a:pt x="1000734" y="3170366"/>
                  <a:pt x="1001085" y="3165212"/>
                  <a:pt x="1001435" y="3160058"/>
                </a:cubicBezTo>
                <a:lnTo>
                  <a:pt x="968918" y="3106456"/>
                </a:lnTo>
                <a:cubicBezTo>
                  <a:pt x="957125" y="3086347"/>
                  <a:pt x="955617" y="3059144"/>
                  <a:pt x="934483" y="3025607"/>
                </a:cubicBezTo>
                <a:cubicBezTo>
                  <a:pt x="914631" y="2991085"/>
                  <a:pt x="908933" y="2999692"/>
                  <a:pt x="879229" y="2942341"/>
                </a:cubicBezTo>
                <a:cubicBezTo>
                  <a:pt x="850845" y="2891400"/>
                  <a:pt x="820829" y="2801223"/>
                  <a:pt x="798666" y="2755714"/>
                </a:cubicBezTo>
                <a:cubicBezTo>
                  <a:pt x="773970" y="2709171"/>
                  <a:pt x="758278" y="2710053"/>
                  <a:pt x="746962" y="2689587"/>
                </a:cubicBezTo>
                <a:lnTo>
                  <a:pt x="712796" y="2609586"/>
                </a:lnTo>
                <a:lnTo>
                  <a:pt x="697701" y="2594856"/>
                </a:lnTo>
                <a:cubicBezTo>
                  <a:pt x="697743" y="2593626"/>
                  <a:pt x="697784" y="2592396"/>
                  <a:pt x="697823" y="2591165"/>
                </a:cubicBezTo>
                <a:lnTo>
                  <a:pt x="679645" y="2567493"/>
                </a:lnTo>
                <a:lnTo>
                  <a:pt x="680789" y="2566723"/>
                </a:lnTo>
                <a:cubicBezTo>
                  <a:pt x="682946" y="2564457"/>
                  <a:pt x="683757" y="2561765"/>
                  <a:pt x="681771" y="2558109"/>
                </a:cubicBezTo>
                <a:cubicBezTo>
                  <a:pt x="705290" y="2557210"/>
                  <a:pt x="688388" y="2553357"/>
                  <a:pt x="680456" y="2542663"/>
                </a:cubicBezTo>
                <a:cubicBezTo>
                  <a:pt x="679482" y="2529115"/>
                  <a:pt x="677183" y="2488664"/>
                  <a:pt x="675922" y="2476820"/>
                </a:cubicBezTo>
                <a:lnTo>
                  <a:pt x="672894" y="2471591"/>
                </a:lnTo>
                <a:lnTo>
                  <a:pt x="673143" y="2471379"/>
                </a:lnTo>
                <a:cubicBezTo>
                  <a:pt x="673152" y="2470017"/>
                  <a:pt x="672405" y="2468214"/>
                  <a:pt x="670567" y="2465654"/>
                </a:cubicBezTo>
                <a:lnTo>
                  <a:pt x="667369" y="2462052"/>
                </a:lnTo>
                <a:lnTo>
                  <a:pt x="661495" y="2451906"/>
                </a:lnTo>
                <a:cubicBezTo>
                  <a:pt x="661510" y="2450510"/>
                  <a:pt x="661525" y="2449113"/>
                  <a:pt x="661540" y="2447717"/>
                </a:cubicBezTo>
                <a:lnTo>
                  <a:pt x="664540" y="2445047"/>
                </a:lnTo>
                <a:lnTo>
                  <a:pt x="663581" y="2444265"/>
                </a:lnTo>
                <a:cubicBezTo>
                  <a:pt x="653014" y="2439598"/>
                  <a:pt x="642406" y="2441014"/>
                  <a:pt x="663129" y="2421760"/>
                </a:cubicBezTo>
                <a:cubicBezTo>
                  <a:pt x="643271" y="2409372"/>
                  <a:pt x="657229" y="2399993"/>
                  <a:pt x="650205" y="2375201"/>
                </a:cubicBezTo>
                <a:cubicBezTo>
                  <a:pt x="634911" y="2369643"/>
                  <a:pt x="634260" y="2360648"/>
                  <a:pt x="638008" y="2350147"/>
                </a:cubicBezTo>
                <a:cubicBezTo>
                  <a:pt x="621083" y="2329939"/>
                  <a:pt x="620949" y="2305558"/>
                  <a:pt x="609851" y="2279762"/>
                </a:cubicBezTo>
                <a:lnTo>
                  <a:pt x="585585" y="2151458"/>
                </a:lnTo>
                <a:lnTo>
                  <a:pt x="581391" y="2148616"/>
                </a:lnTo>
                <a:cubicBezTo>
                  <a:pt x="578821" y="2146496"/>
                  <a:pt x="577525" y="2144881"/>
                  <a:pt x="577083" y="2143541"/>
                </a:cubicBezTo>
                <a:lnTo>
                  <a:pt x="577251" y="2143279"/>
                </a:lnTo>
                <a:lnTo>
                  <a:pt x="546845" y="2081459"/>
                </a:lnTo>
                <a:cubicBezTo>
                  <a:pt x="538270" y="2069798"/>
                  <a:pt x="486356" y="1952009"/>
                  <a:pt x="470837" y="1927526"/>
                </a:cubicBezTo>
                <a:lnTo>
                  <a:pt x="428154" y="1653876"/>
                </a:lnTo>
                <a:lnTo>
                  <a:pt x="392797" y="1507176"/>
                </a:lnTo>
                <a:cubicBezTo>
                  <a:pt x="380165" y="1501458"/>
                  <a:pt x="369910" y="1448213"/>
                  <a:pt x="372847" y="1437646"/>
                </a:cubicBezTo>
                <a:cubicBezTo>
                  <a:pt x="369015" y="1430935"/>
                  <a:pt x="338503" y="1373479"/>
                  <a:pt x="344479" y="1364974"/>
                </a:cubicBezTo>
                <a:cubicBezTo>
                  <a:pt x="332264" y="1339484"/>
                  <a:pt x="321736" y="1307918"/>
                  <a:pt x="299558" y="1284709"/>
                </a:cubicBezTo>
                <a:cubicBezTo>
                  <a:pt x="277380" y="1261500"/>
                  <a:pt x="259203" y="1267387"/>
                  <a:pt x="243216" y="1246922"/>
                </a:cubicBezTo>
                <a:cubicBezTo>
                  <a:pt x="227230" y="1226457"/>
                  <a:pt x="218454" y="1164523"/>
                  <a:pt x="203639" y="1161920"/>
                </a:cubicBezTo>
                <a:cubicBezTo>
                  <a:pt x="192352" y="1142649"/>
                  <a:pt x="198158" y="1131546"/>
                  <a:pt x="169195" y="1085737"/>
                </a:cubicBezTo>
                <a:cubicBezTo>
                  <a:pt x="139228" y="1000958"/>
                  <a:pt x="140891" y="967704"/>
                  <a:pt x="98775" y="908263"/>
                </a:cubicBezTo>
                <a:cubicBezTo>
                  <a:pt x="45025" y="829417"/>
                  <a:pt x="34038" y="815844"/>
                  <a:pt x="43820" y="711217"/>
                </a:cubicBezTo>
                <a:cubicBezTo>
                  <a:pt x="34816" y="658186"/>
                  <a:pt x="43273" y="612368"/>
                  <a:pt x="44748" y="590072"/>
                </a:cubicBezTo>
                <a:lnTo>
                  <a:pt x="36767" y="545639"/>
                </a:lnTo>
                <a:cubicBezTo>
                  <a:pt x="36093" y="527311"/>
                  <a:pt x="35418" y="508983"/>
                  <a:pt x="34744" y="490655"/>
                </a:cubicBezTo>
                <a:cubicBezTo>
                  <a:pt x="34670" y="457530"/>
                  <a:pt x="29296" y="472114"/>
                  <a:pt x="29222" y="438989"/>
                </a:cubicBezTo>
                <a:cubicBezTo>
                  <a:pt x="29152" y="438889"/>
                  <a:pt x="2578" y="396379"/>
                  <a:pt x="2507" y="396276"/>
                </a:cubicBezTo>
                <a:cubicBezTo>
                  <a:pt x="-7796" y="384713"/>
                  <a:pt x="17492" y="336163"/>
                  <a:pt x="9810" y="316602"/>
                </a:cubicBezTo>
                <a:lnTo>
                  <a:pt x="25323" y="268307"/>
                </a:lnTo>
                <a:cubicBezTo>
                  <a:pt x="20582" y="240926"/>
                  <a:pt x="55391" y="238035"/>
                  <a:pt x="50278" y="194719"/>
                </a:cubicBezTo>
                <a:cubicBezTo>
                  <a:pt x="49891" y="157325"/>
                  <a:pt x="41873" y="124589"/>
                  <a:pt x="47653" y="93227"/>
                </a:cubicBezTo>
                <a:cubicBezTo>
                  <a:pt x="41389" y="80085"/>
                  <a:pt x="38874" y="67855"/>
                  <a:pt x="48323" y="56555"/>
                </a:cubicBezTo>
                <a:cubicBezTo>
                  <a:pt x="46028" y="30289"/>
                  <a:pt x="37896" y="18621"/>
                  <a:pt x="38423" y="5312"/>
                </a:cubicBezTo>
                <a:lnTo>
                  <a:pt x="39875" y="1"/>
                </a:lnTo>
                <a:close/>
              </a:path>
            </a:pathLst>
          </a:custGeom>
        </p:spPr>
      </p:pic>
      <p:sp>
        <p:nvSpPr>
          <p:cNvPr id="4" name="Rectangle 3">
            <a:extLst>
              <a:ext uri="{FF2B5EF4-FFF2-40B4-BE49-F238E27FC236}">
                <a16:creationId xmlns:a16="http://schemas.microsoft.com/office/drawing/2014/main" id="{08878163-FE33-4C44-8518-EB76A6D419D2}"/>
              </a:ext>
            </a:extLst>
          </p:cNvPr>
          <p:cNvSpPr/>
          <p:nvPr/>
        </p:nvSpPr>
        <p:spPr>
          <a:xfrm>
            <a:off x="212968" y="387204"/>
            <a:ext cx="4822485" cy="3664078"/>
          </a:xfrm>
          <a:prstGeom prst="rect">
            <a:avLst/>
          </a:prstGeom>
        </p:spPr>
        <p:txBody>
          <a:bodyPr vert="horz" lIns="91440" tIns="45720" rIns="91440" bIns="45720" rtlCol="0" anchor="b">
            <a:normAutofit/>
          </a:bodyPr>
          <a:lstStyle/>
          <a:p>
            <a:pPr>
              <a:lnSpc>
                <a:spcPct val="110000"/>
              </a:lnSpc>
              <a:spcBef>
                <a:spcPct val="0"/>
              </a:spcBef>
              <a:spcAft>
                <a:spcPts val="600"/>
              </a:spcAft>
            </a:pPr>
            <a:r>
              <a:rPr lang="en-US" sz="4000" cap="all" spc="600" dirty="0">
                <a:solidFill>
                  <a:schemeClr val="tx1">
                    <a:lumMod val="85000"/>
                    <a:lumOff val="15000"/>
                  </a:schemeClr>
                </a:solidFill>
                <a:latin typeface="+mj-lt"/>
                <a:ea typeface="Batang" panose="02030600000101010101" pitchFamily="18" charset="-127"/>
                <a:cs typeface="+mj-cs"/>
              </a:rPr>
              <a:t>Stock Sector Analysis</a:t>
            </a:r>
            <a:endParaRPr lang="en-US" sz="4000" b="0" cap="all" spc="600" dirty="0">
              <a:solidFill>
                <a:schemeClr val="tx1">
                  <a:lumMod val="85000"/>
                  <a:lumOff val="15000"/>
                </a:schemeClr>
              </a:solidFill>
              <a:effectLst/>
              <a:latin typeface="+mj-lt"/>
              <a:ea typeface="Batang" panose="02030600000101010101" pitchFamily="18" charset="-127"/>
              <a:cs typeface="+mj-cs"/>
            </a:endParaRPr>
          </a:p>
          <a:p>
            <a:pPr>
              <a:lnSpc>
                <a:spcPct val="110000"/>
              </a:lnSpc>
              <a:spcBef>
                <a:spcPct val="0"/>
              </a:spcBef>
              <a:spcAft>
                <a:spcPts val="600"/>
              </a:spcAft>
            </a:pPr>
            <a:br>
              <a:rPr lang="en-US" sz="2800" cap="all" spc="600" dirty="0">
                <a:solidFill>
                  <a:schemeClr val="tx1">
                    <a:lumMod val="85000"/>
                    <a:lumOff val="15000"/>
                  </a:schemeClr>
                </a:solidFill>
                <a:latin typeface="+mj-lt"/>
                <a:ea typeface="Batang" panose="02030600000101010101" pitchFamily="18" charset="-127"/>
                <a:cs typeface="+mj-cs"/>
              </a:rPr>
            </a:br>
            <a:endParaRPr lang="en-US" sz="2800" cap="all" spc="600" dirty="0">
              <a:solidFill>
                <a:schemeClr val="tx1">
                  <a:lumMod val="85000"/>
                  <a:lumOff val="15000"/>
                </a:schemeClr>
              </a:solidFill>
              <a:latin typeface="+mj-lt"/>
              <a:ea typeface="Batang" panose="02030600000101010101" pitchFamily="18" charset="-127"/>
              <a:cs typeface="+mj-cs"/>
            </a:endParaRPr>
          </a:p>
        </p:txBody>
      </p:sp>
      <p:sp>
        <p:nvSpPr>
          <p:cNvPr id="7" name="Rectangle 6">
            <a:extLst>
              <a:ext uri="{FF2B5EF4-FFF2-40B4-BE49-F238E27FC236}">
                <a16:creationId xmlns:a16="http://schemas.microsoft.com/office/drawing/2014/main" id="{738DFBA5-CE16-644D-90AE-121B3AB98D67}"/>
              </a:ext>
            </a:extLst>
          </p:cNvPr>
          <p:cNvSpPr/>
          <p:nvPr/>
        </p:nvSpPr>
        <p:spPr>
          <a:xfrm>
            <a:off x="212968" y="3603528"/>
            <a:ext cx="4221236" cy="1384995"/>
          </a:xfrm>
          <a:prstGeom prst="rect">
            <a:avLst/>
          </a:prstGeom>
        </p:spPr>
        <p:txBody>
          <a:bodyPr wrap="square">
            <a:spAutoFit/>
          </a:bodyPr>
          <a:lstStyle/>
          <a:p>
            <a:pPr algn="just"/>
            <a:r>
              <a:rPr lang="en-US" sz="2400" dirty="0"/>
              <a:t>Presenters:</a:t>
            </a:r>
          </a:p>
          <a:p>
            <a:pPr algn="just"/>
            <a:r>
              <a:rPr lang="en-US" sz="2000" dirty="0"/>
              <a:t>Brittany Jacques</a:t>
            </a:r>
          </a:p>
          <a:p>
            <a:pPr algn="just"/>
            <a:r>
              <a:rPr lang="en-US" sz="2000" dirty="0"/>
              <a:t>Debolina Mukherjee </a:t>
            </a:r>
          </a:p>
          <a:p>
            <a:pPr algn="just"/>
            <a:r>
              <a:rPr lang="en-US" sz="2000" dirty="0"/>
              <a:t>Paul Rodriguez</a:t>
            </a:r>
          </a:p>
        </p:txBody>
      </p:sp>
      <p:sp>
        <p:nvSpPr>
          <p:cNvPr id="8" name="Footer Placeholder 7">
            <a:extLst>
              <a:ext uri="{FF2B5EF4-FFF2-40B4-BE49-F238E27FC236}">
                <a16:creationId xmlns:a16="http://schemas.microsoft.com/office/drawing/2014/main" id="{A7B5EEEE-1580-2A45-A482-D7E56BF85DFC}"/>
              </a:ext>
            </a:extLst>
          </p:cNvPr>
          <p:cNvSpPr>
            <a:spLocks noGrp="1"/>
          </p:cNvSpPr>
          <p:nvPr>
            <p:ph type="ftr" sz="quarter" idx="11"/>
          </p:nvPr>
        </p:nvSpPr>
        <p:spPr>
          <a:xfrm>
            <a:off x="63506" y="6506521"/>
            <a:ext cx="3457184" cy="365125"/>
          </a:xfrm>
        </p:spPr>
        <p:txBody>
          <a:bodyPr/>
          <a:lstStyle/>
          <a:p>
            <a:r>
              <a:rPr lang="en-US" sz="1100" dirty="0"/>
              <a:t>ASU-TEM-VIRT-FIN-PT-08-2021</a:t>
            </a:r>
          </a:p>
        </p:txBody>
      </p:sp>
      <p:sp>
        <p:nvSpPr>
          <p:cNvPr id="10" name="TextBox 9">
            <a:extLst>
              <a:ext uri="{FF2B5EF4-FFF2-40B4-BE49-F238E27FC236}">
                <a16:creationId xmlns:a16="http://schemas.microsoft.com/office/drawing/2014/main" id="{3EDB4808-8832-1440-BC66-D2CA5D89A7E3}"/>
              </a:ext>
            </a:extLst>
          </p:cNvPr>
          <p:cNvSpPr txBox="1"/>
          <p:nvPr/>
        </p:nvSpPr>
        <p:spPr>
          <a:xfrm>
            <a:off x="212974" y="5516689"/>
            <a:ext cx="2480122" cy="954107"/>
          </a:xfrm>
          <a:prstGeom prst="rect">
            <a:avLst/>
          </a:prstGeom>
          <a:noFill/>
        </p:spPr>
        <p:txBody>
          <a:bodyPr wrap="square" rtlCol="0">
            <a:spAutoFit/>
          </a:bodyPr>
          <a:lstStyle/>
          <a:p>
            <a:r>
              <a:rPr lang="en-US" sz="2000" dirty="0"/>
              <a:t>Date:</a:t>
            </a:r>
          </a:p>
          <a:p>
            <a:r>
              <a:rPr lang="en-US" dirty="0"/>
              <a:t>10-12-2021</a:t>
            </a:r>
          </a:p>
          <a:p>
            <a:endParaRPr lang="en-US" dirty="0"/>
          </a:p>
        </p:txBody>
      </p:sp>
    </p:spTree>
    <p:extLst>
      <p:ext uri="{BB962C8B-B14F-4D97-AF65-F5344CB8AC3E}">
        <p14:creationId xmlns:p14="http://schemas.microsoft.com/office/powerpoint/2010/main" val="1883103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819EC06-95FA-4182-A069-1FA626C7A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8EB1A4A-D79A-42CF-8F0E-83C097672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2992"/>
            <a:ext cx="12193149" cy="2344739"/>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234473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EB8E348-A95A-E94B-BA9D-C7BEEDD3FE90}"/>
              </a:ext>
            </a:extLst>
          </p:cNvPr>
          <p:cNvSpPr>
            <a:spLocks noGrp="1"/>
          </p:cNvSpPr>
          <p:nvPr>
            <p:ph type="title"/>
          </p:nvPr>
        </p:nvSpPr>
        <p:spPr>
          <a:xfrm>
            <a:off x="1050878" y="609601"/>
            <a:ext cx="10017455" cy="1216024"/>
          </a:xfrm>
        </p:spPr>
        <p:txBody>
          <a:bodyPr>
            <a:normAutofit/>
          </a:bodyPr>
          <a:lstStyle/>
          <a:p>
            <a:r>
              <a:rPr lang="en-US" dirty="0"/>
              <a:t>Postmortem</a:t>
            </a:r>
          </a:p>
        </p:txBody>
      </p:sp>
      <p:sp>
        <p:nvSpPr>
          <p:cNvPr id="3" name="Content Placeholder 2">
            <a:extLst>
              <a:ext uri="{FF2B5EF4-FFF2-40B4-BE49-F238E27FC236}">
                <a16:creationId xmlns:a16="http://schemas.microsoft.com/office/drawing/2014/main" id="{E46D5687-218A-7E4E-92CB-6439930DD4B0}"/>
              </a:ext>
            </a:extLst>
          </p:cNvPr>
          <p:cNvSpPr>
            <a:spLocks noGrp="1"/>
          </p:cNvSpPr>
          <p:nvPr>
            <p:ph idx="1"/>
          </p:nvPr>
        </p:nvSpPr>
        <p:spPr>
          <a:xfrm>
            <a:off x="1050878" y="2435226"/>
            <a:ext cx="9880979" cy="3819151"/>
          </a:xfrm>
        </p:spPr>
        <p:txBody>
          <a:bodyPr anchor="ctr">
            <a:normAutofit/>
          </a:bodyPr>
          <a:lstStyle/>
          <a:p>
            <a:r>
              <a:rPr lang="en-US" dirty="0"/>
              <a:t>One difficulty we ran into was formatting the x-axis on a graph that compared each market sector. When adjusting the fig size the dates on the x-axis continuously repeated itself. As a team we decided to utilize a similar graph that automatically formatted the x-axis. </a:t>
            </a:r>
          </a:p>
          <a:p>
            <a:r>
              <a:rPr lang="en-US" dirty="0"/>
              <a:t>If we had more time, we could have explored a forward-looking view on the performance of these sectors, </a:t>
            </a:r>
          </a:p>
          <a:p>
            <a:r>
              <a:rPr lang="en-US" dirty="0"/>
              <a:t>Additionally, we could have expanded on the number of sectors to have a broader landscape to analyze. </a:t>
            </a:r>
          </a:p>
        </p:txBody>
      </p:sp>
      <p:sp>
        <p:nvSpPr>
          <p:cNvPr id="7" name="Footer Placeholder 7">
            <a:extLst>
              <a:ext uri="{FF2B5EF4-FFF2-40B4-BE49-F238E27FC236}">
                <a16:creationId xmlns:a16="http://schemas.microsoft.com/office/drawing/2014/main" id="{1E316164-9A99-DC47-95FF-4641AC77C967}"/>
              </a:ext>
            </a:extLst>
          </p:cNvPr>
          <p:cNvSpPr>
            <a:spLocks noGrp="1"/>
          </p:cNvSpPr>
          <p:nvPr>
            <p:ph type="ftr" sz="quarter" idx="11"/>
          </p:nvPr>
        </p:nvSpPr>
        <p:spPr>
          <a:xfrm>
            <a:off x="63506" y="6506521"/>
            <a:ext cx="3457184" cy="365125"/>
          </a:xfrm>
        </p:spPr>
        <p:txBody>
          <a:bodyPr/>
          <a:lstStyle/>
          <a:p>
            <a:r>
              <a:rPr lang="en-US" sz="1100" dirty="0"/>
              <a:t>ASU-TEM-VIRT-FIN-PT-08-2021</a:t>
            </a:r>
          </a:p>
        </p:txBody>
      </p:sp>
    </p:spTree>
    <p:extLst>
      <p:ext uri="{BB962C8B-B14F-4D97-AF65-F5344CB8AC3E}">
        <p14:creationId xmlns:p14="http://schemas.microsoft.com/office/powerpoint/2010/main" val="2595120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12"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12"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4" name="Rectangle 13">
            <a:extLst>
              <a:ext uri="{FF2B5EF4-FFF2-40B4-BE49-F238E27FC236}">
                <a16:creationId xmlns:a16="http://schemas.microsoft.com/office/drawing/2014/main" id="{0262E669-7774-4EAE-BBCE-F9FFE664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0838CA9-6736-4868-BAC7-C020254B5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7463" y="1144989"/>
            <a:ext cx="9677074" cy="4048564"/>
          </a:xfrm>
          <a:custGeom>
            <a:avLst/>
            <a:gdLst>
              <a:gd name="connsiteX0" fmla="*/ 0 w 8037833"/>
              <a:gd name="connsiteY0" fmla="*/ 0 h 3771414"/>
              <a:gd name="connsiteX1" fmla="*/ 8037833 w 8037833"/>
              <a:gd name="connsiteY1" fmla="*/ 702854 h 3771414"/>
              <a:gd name="connsiteX2" fmla="*/ 8037833 w 8037833"/>
              <a:gd name="connsiteY2" fmla="*/ 3110335 h 3771414"/>
              <a:gd name="connsiteX3" fmla="*/ 8034343 w 8037833"/>
              <a:gd name="connsiteY3" fmla="*/ 3109810 h 3771414"/>
              <a:gd name="connsiteX4" fmla="*/ 7877229 w 8037833"/>
              <a:gd name="connsiteY4" fmla="*/ 3131056 h 3771414"/>
              <a:gd name="connsiteX5" fmla="*/ 7807644 w 8037833"/>
              <a:gd name="connsiteY5" fmla="*/ 3086007 h 3771414"/>
              <a:gd name="connsiteX6" fmla="*/ 7607062 w 8037833"/>
              <a:gd name="connsiteY6" fmla="*/ 3074909 h 3771414"/>
              <a:gd name="connsiteX7" fmla="*/ 7351256 w 8037833"/>
              <a:gd name="connsiteY7" fmla="*/ 3263533 h 3771414"/>
              <a:gd name="connsiteX8" fmla="*/ 7241630 w 8037833"/>
              <a:gd name="connsiteY8" fmla="*/ 3245856 h 3771414"/>
              <a:gd name="connsiteX9" fmla="*/ 7197338 w 8037833"/>
              <a:gd name="connsiteY9" fmla="*/ 3211988 h 3771414"/>
              <a:gd name="connsiteX10" fmla="*/ 7180777 w 8037833"/>
              <a:gd name="connsiteY10" fmla="*/ 3210063 h 3771414"/>
              <a:gd name="connsiteX11" fmla="*/ 7146896 w 8037833"/>
              <a:gd name="connsiteY11" fmla="*/ 3244212 h 3771414"/>
              <a:gd name="connsiteX12" fmla="*/ 7101771 w 8037833"/>
              <a:gd name="connsiteY12" fmla="*/ 3244252 h 3771414"/>
              <a:gd name="connsiteX13" fmla="*/ 7047844 w 8037833"/>
              <a:gd name="connsiteY13" fmla="*/ 3291028 h 3771414"/>
              <a:gd name="connsiteX14" fmla="*/ 6869803 w 8037833"/>
              <a:gd name="connsiteY14" fmla="*/ 3307526 h 3771414"/>
              <a:gd name="connsiteX15" fmla="*/ 6819463 w 8037833"/>
              <a:gd name="connsiteY15" fmla="*/ 3355861 h 3771414"/>
              <a:gd name="connsiteX16" fmla="*/ 6797198 w 8037833"/>
              <a:gd name="connsiteY16" fmla="*/ 3365493 h 3771414"/>
              <a:gd name="connsiteX17" fmla="*/ 6760989 w 8037833"/>
              <a:gd name="connsiteY17" fmla="*/ 3411424 h 3771414"/>
              <a:gd name="connsiteX18" fmla="*/ 6633643 w 8037833"/>
              <a:gd name="connsiteY18" fmla="*/ 3335413 h 3771414"/>
              <a:gd name="connsiteX19" fmla="*/ 6462092 w 8037833"/>
              <a:gd name="connsiteY19" fmla="*/ 3360766 h 3771414"/>
              <a:gd name="connsiteX20" fmla="*/ 6303479 w 8037833"/>
              <a:gd name="connsiteY20" fmla="*/ 3307079 h 3771414"/>
              <a:gd name="connsiteX21" fmla="*/ 6210639 w 8037833"/>
              <a:gd name="connsiteY21" fmla="*/ 3322783 h 3771414"/>
              <a:gd name="connsiteX22" fmla="*/ 6184923 w 8037833"/>
              <a:gd name="connsiteY22" fmla="*/ 3365368 h 3771414"/>
              <a:gd name="connsiteX23" fmla="*/ 5949057 w 8037833"/>
              <a:gd name="connsiteY23" fmla="*/ 3366889 h 3771414"/>
              <a:gd name="connsiteX24" fmla="*/ 5891274 w 8037833"/>
              <a:gd name="connsiteY24" fmla="*/ 3384918 h 3771414"/>
              <a:gd name="connsiteX25" fmla="*/ 5835383 w 8037833"/>
              <a:gd name="connsiteY25" fmla="*/ 3364766 h 3771414"/>
              <a:gd name="connsiteX26" fmla="*/ 5746050 w 8037833"/>
              <a:gd name="connsiteY26" fmla="*/ 3413379 h 3771414"/>
              <a:gd name="connsiteX27" fmla="*/ 5613670 w 8037833"/>
              <a:gd name="connsiteY27" fmla="*/ 3415908 h 3771414"/>
              <a:gd name="connsiteX28" fmla="*/ 5535334 w 8037833"/>
              <a:gd name="connsiteY28" fmla="*/ 3424281 h 3771414"/>
              <a:gd name="connsiteX29" fmla="*/ 5506940 w 8037833"/>
              <a:gd name="connsiteY29" fmla="*/ 3438236 h 3771414"/>
              <a:gd name="connsiteX30" fmla="*/ 5466372 w 8037833"/>
              <a:gd name="connsiteY30" fmla="*/ 3450482 h 3771414"/>
              <a:gd name="connsiteX31" fmla="*/ 5395833 w 8037833"/>
              <a:gd name="connsiteY31" fmla="*/ 3480431 h 3771414"/>
              <a:gd name="connsiteX32" fmla="*/ 5299224 w 8037833"/>
              <a:gd name="connsiteY32" fmla="*/ 3506167 h 3771414"/>
              <a:gd name="connsiteX33" fmla="*/ 5223043 w 8037833"/>
              <a:gd name="connsiteY33" fmla="*/ 3478901 h 3771414"/>
              <a:gd name="connsiteX34" fmla="*/ 5217733 w 8037833"/>
              <a:gd name="connsiteY34" fmla="*/ 3487700 h 3771414"/>
              <a:gd name="connsiteX35" fmla="*/ 5167992 w 8037833"/>
              <a:gd name="connsiteY35" fmla="*/ 3491322 h 3771414"/>
              <a:gd name="connsiteX36" fmla="*/ 4987020 w 8037833"/>
              <a:gd name="connsiteY36" fmla="*/ 3448500 h 3771414"/>
              <a:gd name="connsiteX37" fmla="*/ 4890003 w 8037833"/>
              <a:gd name="connsiteY37" fmla="*/ 3457111 h 3771414"/>
              <a:gd name="connsiteX38" fmla="*/ 4856654 w 8037833"/>
              <a:gd name="connsiteY38" fmla="*/ 3469117 h 3771414"/>
              <a:gd name="connsiteX39" fmla="*/ 4800711 w 8037833"/>
              <a:gd name="connsiteY39" fmla="*/ 3488678 h 3771414"/>
              <a:gd name="connsiteX40" fmla="*/ 4761569 w 8037833"/>
              <a:gd name="connsiteY40" fmla="*/ 3525340 h 3771414"/>
              <a:gd name="connsiteX41" fmla="*/ 4713734 w 8037833"/>
              <a:gd name="connsiteY41" fmla="*/ 3532961 h 3771414"/>
              <a:gd name="connsiteX42" fmla="*/ 4699169 w 8037833"/>
              <a:gd name="connsiteY42" fmla="*/ 3506225 h 3771414"/>
              <a:gd name="connsiteX43" fmla="*/ 4649120 w 8037833"/>
              <a:gd name="connsiteY43" fmla="*/ 3523629 h 3771414"/>
              <a:gd name="connsiteX44" fmla="*/ 4573578 w 8037833"/>
              <a:gd name="connsiteY44" fmla="*/ 3553160 h 3771414"/>
              <a:gd name="connsiteX45" fmla="*/ 4529117 w 8037833"/>
              <a:gd name="connsiteY45" fmla="*/ 3562829 h 3771414"/>
              <a:gd name="connsiteX46" fmla="*/ 4408641 w 8037833"/>
              <a:gd name="connsiteY46" fmla="*/ 3597237 h 3771414"/>
              <a:gd name="connsiteX47" fmla="*/ 4288710 w 8037833"/>
              <a:gd name="connsiteY47" fmla="*/ 3637793 h 3771414"/>
              <a:gd name="connsiteX48" fmla="*/ 4234393 w 8037833"/>
              <a:gd name="connsiteY48" fmla="*/ 3691813 h 3771414"/>
              <a:gd name="connsiteX49" fmla="*/ 4227541 w 8037833"/>
              <a:gd name="connsiteY49" fmla="*/ 3694215 h 3771414"/>
              <a:gd name="connsiteX50" fmla="*/ 4208725 w 8037833"/>
              <a:gd name="connsiteY50" fmla="*/ 3692078 h 3771414"/>
              <a:gd name="connsiteX51" fmla="*/ 4201632 w 8037833"/>
              <a:gd name="connsiteY51" fmla="*/ 3689839 h 3771414"/>
              <a:gd name="connsiteX52" fmla="*/ 4191289 w 8037833"/>
              <a:gd name="connsiteY52" fmla="*/ 3689617 h 3771414"/>
              <a:gd name="connsiteX53" fmla="*/ 4191039 w 8037833"/>
              <a:gd name="connsiteY53" fmla="*/ 3690068 h 3771414"/>
              <a:gd name="connsiteX54" fmla="*/ 4181340 w 8037833"/>
              <a:gd name="connsiteY54" fmla="*/ 3688966 h 3771414"/>
              <a:gd name="connsiteX55" fmla="*/ 4133816 w 8037833"/>
              <a:gd name="connsiteY55" fmla="*/ 3677802 h 3771414"/>
              <a:gd name="connsiteX56" fmla="*/ 4071732 w 8037833"/>
              <a:gd name="connsiteY56" fmla="*/ 3719750 h 3771414"/>
              <a:gd name="connsiteX57" fmla="*/ 4045924 w 8037833"/>
              <a:gd name="connsiteY57" fmla="*/ 3726641 h 3771414"/>
              <a:gd name="connsiteX58" fmla="*/ 4032171 w 8037833"/>
              <a:gd name="connsiteY58" fmla="*/ 3732760 h 3771414"/>
              <a:gd name="connsiteX59" fmla="*/ 4031335 w 8037833"/>
              <a:gd name="connsiteY59" fmla="*/ 3734716 h 3771414"/>
              <a:gd name="connsiteX60" fmla="*/ 3985774 w 8037833"/>
              <a:gd name="connsiteY60" fmla="*/ 3723784 h 3771414"/>
              <a:gd name="connsiteX61" fmla="*/ 3979769 w 8037833"/>
              <a:gd name="connsiteY61" fmla="*/ 3726006 h 3771414"/>
              <a:gd name="connsiteX62" fmla="*/ 3950014 w 8037833"/>
              <a:gd name="connsiteY62" fmla="*/ 3714179 h 3771414"/>
              <a:gd name="connsiteX63" fmla="*/ 3934671 w 8037833"/>
              <a:gd name="connsiteY63" fmla="*/ 3710576 h 3771414"/>
              <a:gd name="connsiteX64" fmla="*/ 3930274 w 8037833"/>
              <a:gd name="connsiteY64" fmla="*/ 3704385 h 3771414"/>
              <a:gd name="connsiteX65" fmla="*/ 3907660 w 8037833"/>
              <a:gd name="connsiteY65" fmla="*/ 3701693 h 3771414"/>
              <a:gd name="connsiteX66" fmla="*/ 3905087 w 8037833"/>
              <a:gd name="connsiteY66" fmla="*/ 3703335 h 3771414"/>
              <a:gd name="connsiteX67" fmla="*/ 3886347 w 8037833"/>
              <a:gd name="connsiteY67" fmla="*/ 3693857 h 3771414"/>
              <a:gd name="connsiteX68" fmla="*/ 3870533 w 8037833"/>
              <a:gd name="connsiteY68" fmla="*/ 3677142 h 3771414"/>
              <a:gd name="connsiteX69" fmla="*/ 3678563 w 8037833"/>
              <a:gd name="connsiteY69" fmla="*/ 3681723 h 3771414"/>
              <a:gd name="connsiteX70" fmla="*/ 3511920 w 8037833"/>
              <a:gd name="connsiteY70" fmla="*/ 3609378 h 3771414"/>
              <a:gd name="connsiteX71" fmla="*/ 3407752 w 8037833"/>
              <a:gd name="connsiteY71" fmla="*/ 3613827 h 3771414"/>
              <a:gd name="connsiteX72" fmla="*/ 3373519 w 8037833"/>
              <a:gd name="connsiteY72" fmla="*/ 3653022 h 3771414"/>
              <a:gd name="connsiteX73" fmla="*/ 3114267 w 8037833"/>
              <a:gd name="connsiteY73" fmla="*/ 3626220 h 3771414"/>
              <a:gd name="connsiteX74" fmla="*/ 3048270 w 8037833"/>
              <a:gd name="connsiteY74" fmla="*/ 3637186 h 3771414"/>
              <a:gd name="connsiteX75" fmla="*/ 2989722 w 8037833"/>
              <a:gd name="connsiteY75" fmla="*/ 3610467 h 3771414"/>
              <a:gd name="connsiteX76" fmla="*/ 2965734 w 8037833"/>
              <a:gd name="connsiteY76" fmla="*/ 3622913 h 3771414"/>
              <a:gd name="connsiteX77" fmla="*/ 2961603 w 8037833"/>
              <a:gd name="connsiteY77" fmla="*/ 3625458 h 3771414"/>
              <a:gd name="connsiteX78" fmla="*/ 2944959 w 8037833"/>
              <a:gd name="connsiteY78" fmla="*/ 3626960 h 3771414"/>
              <a:gd name="connsiteX79" fmla="*/ 2940402 w 8037833"/>
              <a:gd name="connsiteY79" fmla="*/ 3638237 h 3771414"/>
              <a:gd name="connsiteX80" fmla="*/ 2915449 w 8037833"/>
              <a:gd name="connsiteY80" fmla="*/ 3648276 h 3771414"/>
              <a:gd name="connsiteX81" fmla="*/ 2884777 w 8037833"/>
              <a:gd name="connsiteY81" fmla="*/ 3648012 h 3771414"/>
              <a:gd name="connsiteX82" fmla="*/ 2739034 w 8037833"/>
              <a:gd name="connsiteY82" fmla="*/ 3634633 h 3771414"/>
              <a:gd name="connsiteX83" fmla="*/ 2651827 w 8037833"/>
              <a:gd name="connsiteY83" fmla="*/ 3633543 h 3771414"/>
              <a:gd name="connsiteX84" fmla="*/ 2618680 w 8037833"/>
              <a:gd name="connsiteY84" fmla="*/ 3643992 h 3771414"/>
              <a:gd name="connsiteX85" fmla="*/ 2572404 w 8037833"/>
              <a:gd name="connsiteY85" fmla="*/ 3651280 h 3771414"/>
              <a:gd name="connsiteX86" fmla="*/ 2490721 w 8037833"/>
              <a:gd name="connsiteY86" fmla="*/ 3672550 h 3771414"/>
              <a:gd name="connsiteX87" fmla="*/ 2381001 w 8037833"/>
              <a:gd name="connsiteY87" fmla="*/ 3686506 h 3771414"/>
              <a:gd name="connsiteX88" fmla="*/ 2301172 w 8037833"/>
              <a:gd name="connsiteY88" fmla="*/ 3650290 h 3771414"/>
              <a:gd name="connsiteX89" fmla="*/ 2294102 w 8037833"/>
              <a:gd name="connsiteY89" fmla="*/ 3658388 h 3771414"/>
              <a:gd name="connsiteX90" fmla="*/ 2238966 w 8037833"/>
              <a:gd name="connsiteY90" fmla="*/ 3656014 h 3771414"/>
              <a:gd name="connsiteX91" fmla="*/ 2046240 w 8037833"/>
              <a:gd name="connsiteY91" fmla="*/ 3591772 h 3771414"/>
              <a:gd name="connsiteX92" fmla="*/ 1938480 w 8037833"/>
              <a:gd name="connsiteY92" fmla="*/ 3588676 h 3771414"/>
              <a:gd name="connsiteX93" fmla="*/ 1900166 w 8037833"/>
              <a:gd name="connsiteY93" fmla="*/ 3596595 h 3771414"/>
              <a:gd name="connsiteX94" fmla="*/ 1835976 w 8037833"/>
              <a:gd name="connsiteY94" fmla="*/ 3609302 h 3771414"/>
              <a:gd name="connsiteX95" fmla="*/ 1787830 w 8037833"/>
              <a:gd name="connsiteY95" fmla="*/ 3641005 h 3771414"/>
              <a:gd name="connsiteX96" fmla="*/ 1734224 w 8037833"/>
              <a:gd name="connsiteY96" fmla="*/ 3642830 h 3771414"/>
              <a:gd name="connsiteX97" fmla="*/ 1721989 w 8037833"/>
              <a:gd name="connsiteY97" fmla="*/ 3614535 h 3771414"/>
              <a:gd name="connsiteX98" fmla="*/ 1664576 w 8037833"/>
              <a:gd name="connsiteY98" fmla="*/ 3625809 h 3771414"/>
              <a:gd name="connsiteX99" fmla="*/ 1577459 w 8037833"/>
              <a:gd name="connsiteY99" fmla="*/ 3646061 h 3771414"/>
              <a:gd name="connsiteX100" fmla="*/ 1527269 w 8037833"/>
              <a:gd name="connsiteY100" fmla="*/ 3650325 h 3771414"/>
              <a:gd name="connsiteX101" fmla="*/ 1390118 w 8037833"/>
              <a:gd name="connsiteY101" fmla="*/ 3670026 h 3771414"/>
              <a:gd name="connsiteX102" fmla="*/ 1252698 w 8037833"/>
              <a:gd name="connsiteY102" fmla="*/ 3695899 h 3771414"/>
              <a:gd name="connsiteX103" fmla="*/ 1171039 w 8037833"/>
              <a:gd name="connsiteY103" fmla="*/ 3745879 h 3771414"/>
              <a:gd name="connsiteX104" fmla="*/ 1058106 w 8037833"/>
              <a:gd name="connsiteY104" fmla="*/ 3763403 h 3771414"/>
              <a:gd name="connsiteX105" fmla="*/ 1039167 w 8037833"/>
              <a:gd name="connsiteY105" fmla="*/ 3771414 h 3771414"/>
              <a:gd name="connsiteX106" fmla="*/ 1012958 w 8037833"/>
              <a:gd name="connsiteY106" fmla="*/ 3766443 h 3771414"/>
              <a:gd name="connsiteX107" fmla="*/ 907906 w 8037833"/>
              <a:gd name="connsiteY107" fmla="*/ 3744915 h 3771414"/>
              <a:gd name="connsiteX108" fmla="*/ 825226 w 8037833"/>
              <a:gd name="connsiteY108" fmla="*/ 3713606 h 3771414"/>
              <a:gd name="connsiteX109" fmla="*/ 722264 w 8037833"/>
              <a:gd name="connsiteY109" fmla="*/ 3734849 h 3771414"/>
              <a:gd name="connsiteX110" fmla="*/ 659460 w 8037833"/>
              <a:gd name="connsiteY110" fmla="*/ 3727666 h 3771414"/>
              <a:gd name="connsiteX111" fmla="*/ 556552 w 8037833"/>
              <a:gd name="connsiteY111" fmla="*/ 3685171 h 3771414"/>
              <a:gd name="connsiteX112" fmla="*/ 421042 w 8037833"/>
              <a:gd name="connsiteY112" fmla="*/ 3697149 h 3771414"/>
              <a:gd name="connsiteX113" fmla="*/ 393295 w 8037833"/>
              <a:gd name="connsiteY113" fmla="*/ 3740334 h 3771414"/>
              <a:gd name="connsiteX114" fmla="*/ 355918 w 8037833"/>
              <a:gd name="connsiteY114" fmla="*/ 3766409 h 3771414"/>
              <a:gd name="connsiteX115" fmla="*/ 339711 w 8037833"/>
              <a:gd name="connsiteY115" fmla="*/ 3705479 h 3771414"/>
              <a:gd name="connsiteX116" fmla="*/ 222239 w 8037833"/>
              <a:gd name="connsiteY116" fmla="*/ 3659572 h 3771414"/>
              <a:gd name="connsiteX117" fmla="*/ 163578 w 8037833"/>
              <a:gd name="connsiteY117" fmla="*/ 3643529 h 3771414"/>
              <a:gd name="connsiteX118" fmla="*/ 72220 w 8037833"/>
              <a:gd name="connsiteY118" fmla="*/ 3632509 h 3771414"/>
              <a:gd name="connsiteX119" fmla="*/ 44395 w 8037833"/>
              <a:gd name="connsiteY119" fmla="*/ 3626692 h 3771414"/>
              <a:gd name="connsiteX120" fmla="*/ 1962 w 8037833"/>
              <a:gd name="connsiteY120" fmla="*/ 3623185 h 3771414"/>
              <a:gd name="connsiteX121" fmla="*/ 0 w 8037833"/>
              <a:gd name="connsiteY121" fmla="*/ 3622498 h 3771414"/>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11920 w 8037833"/>
              <a:gd name="connsiteY70" fmla="*/ 3622141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34393 w 8037833"/>
              <a:gd name="connsiteY47" fmla="*/ 3704576 h 3784177"/>
              <a:gd name="connsiteX48" fmla="*/ 4227541 w 8037833"/>
              <a:gd name="connsiteY48" fmla="*/ 3706978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823683"/>
              <a:gd name="connsiteX1" fmla="*/ 8037833 w 8037833"/>
              <a:gd name="connsiteY1" fmla="*/ 0 h 3823683"/>
              <a:gd name="connsiteX2" fmla="*/ 8037833 w 8037833"/>
              <a:gd name="connsiteY2" fmla="*/ 3123098 h 3823683"/>
              <a:gd name="connsiteX3" fmla="*/ 8034343 w 8037833"/>
              <a:gd name="connsiteY3" fmla="*/ 3122573 h 3823683"/>
              <a:gd name="connsiteX4" fmla="*/ 7877229 w 8037833"/>
              <a:gd name="connsiteY4" fmla="*/ 3143819 h 3823683"/>
              <a:gd name="connsiteX5" fmla="*/ 7752740 w 8037833"/>
              <a:gd name="connsiteY5" fmla="*/ 3181149 h 3823683"/>
              <a:gd name="connsiteX6" fmla="*/ 7588760 w 8037833"/>
              <a:gd name="connsiteY6" fmla="*/ 3183782 h 3823683"/>
              <a:gd name="connsiteX7" fmla="*/ 7351256 w 8037833"/>
              <a:gd name="connsiteY7" fmla="*/ 3276296 h 3823683"/>
              <a:gd name="connsiteX8" fmla="*/ 7241630 w 8037833"/>
              <a:gd name="connsiteY8" fmla="*/ 3258619 h 3823683"/>
              <a:gd name="connsiteX9" fmla="*/ 7197338 w 8037833"/>
              <a:gd name="connsiteY9" fmla="*/ 3224751 h 3823683"/>
              <a:gd name="connsiteX10" fmla="*/ 7180777 w 8037833"/>
              <a:gd name="connsiteY10" fmla="*/ 3222826 h 3823683"/>
              <a:gd name="connsiteX11" fmla="*/ 7146896 w 8037833"/>
              <a:gd name="connsiteY11" fmla="*/ 3256975 h 3823683"/>
              <a:gd name="connsiteX12" fmla="*/ 7101771 w 8037833"/>
              <a:gd name="connsiteY12" fmla="*/ 3257015 h 3823683"/>
              <a:gd name="connsiteX13" fmla="*/ 7047844 w 8037833"/>
              <a:gd name="connsiteY13" fmla="*/ 3303791 h 3823683"/>
              <a:gd name="connsiteX14" fmla="*/ 6912506 w 8037833"/>
              <a:gd name="connsiteY14" fmla="*/ 3361478 h 3823683"/>
              <a:gd name="connsiteX15" fmla="*/ 6819463 w 8037833"/>
              <a:gd name="connsiteY15" fmla="*/ 3368624 h 3823683"/>
              <a:gd name="connsiteX16" fmla="*/ 6797198 w 8037833"/>
              <a:gd name="connsiteY16" fmla="*/ 3378256 h 3823683"/>
              <a:gd name="connsiteX17" fmla="*/ 6718286 w 8037833"/>
              <a:gd name="connsiteY17" fmla="*/ 3382997 h 3823683"/>
              <a:gd name="connsiteX18" fmla="*/ 6609242 w 8037833"/>
              <a:gd name="connsiteY18" fmla="*/ 3355040 h 3823683"/>
              <a:gd name="connsiteX19" fmla="*/ 6462092 w 8037833"/>
              <a:gd name="connsiteY19" fmla="*/ 3373529 h 3823683"/>
              <a:gd name="connsiteX20" fmla="*/ 6303479 w 8037833"/>
              <a:gd name="connsiteY20" fmla="*/ 3319842 h 3823683"/>
              <a:gd name="connsiteX21" fmla="*/ 6210639 w 8037833"/>
              <a:gd name="connsiteY21" fmla="*/ 3335546 h 3823683"/>
              <a:gd name="connsiteX22" fmla="*/ 6111718 w 8037833"/>
              <a:gd name="connsiteY22" fmla="*/ 3357536 h 3823683"/>
              <a:gd name="connsiteX23" fmla="*/ 5949057 w 8037833"/>
              <a:gd name="connsiteY23" fmla="*/ 3379652 h 3823683"/>
              <a:gd name="connsiteX24" fmla="*/ 5891274 w 8037833"/>
              <a:gd name="connsiteY24" fmla="*/ 3397681 h 3823683"/>
              <a:gd name="connsiteX25" fmla="*/ 5835383 w 8037833"/>
              <a:gd name="connsiteY25" fmla="*/ 3377529 h 3823683"/>
              <a:gd name="connsiteX26" fmla="*/ 5746050 w 8037833"/>
              <a:gd name="connsiteY26" fmla="*/ 3426142 h 3823683"/>
              <a:gd name="connsiteX27" fmla="*/ 5613670 w 8037833"/>
              <a:gd name="connsiteY27" fmla="*/ 3428671 h 3823683"/>
              <a:gd name="connsiteX28" fmla="*/ 5535334 w 8037833"/>
              <a:gd name="connsiteY28" fmla="*/ 3437044 h 3823683"/>
              <a:gd name="connsiteX29" fmla="*/ 5506940 w 8037833"/>
              <a:gd name="connsiteY29" fmla="*/ 3450999 h 3823683"/>
              <a:gd name="connsiteX30" fmla="*/ 5466372 w 8037833"/>
              <a:gd name="connsiteY30" fmla="*/ 3463245 h 3823683"/>
              <a:gd name="connsiteX31" fmla="*/ 5395833 w 8037833"/>
              <a:gd name="connsiteY31" fmla="*/ 3493194 h 3823683"/>
              <a:gd name="connsiteX32" fmla="*/ 5299224 w 8037833"/>
              <a:gd name="connsiteY32" fmla="*/ 3518930 h 3823683"/>
              <a:gd name="connsiteX33" fmla="*/ 5223043 w 8037833"/>
              <a:gd name="connsiteY33" fmla="*/ 3491664 h 3823683"/>
              <a:gd name="connsiteX34" fmla="*/ 5217733 w 8037833"/>
              <a:gd name="connsiteY34" fmla="*/ 3500463 h 3823683"/>
              <a:gd name="connsiteX35" fmla="*/ 5167992 w 8037833"/>
              <a:gd name="connsiteY35" fmla="*/ 3504085 h 3823683"/>
              <a:gd name="connsiteX36" fmla="*/ 4987020 w 8037833"/>
              <a:gd name="connsiteY36" fmla="*/ 3461263 h 3823683"/>
              <a:gd name="connsiteX37" fmla="*/ 4890003 w 8037833"/>
              <a:gd name="connsiteY37" fmla="*/ 3469874 h 3823683"/>
              <a:gd name="connsiteX38" fmla="*/ 4856654 w 8037833"/>
              <a:gd name="connsiteY38" fmla="*/ 3481880 h 3823683"/>
              <a:gd name="connsiteX39" fmla="*/ 4800711 w 8037833"/>
              <a:gd name="connsiteY39" fmla="*/ 3501441 h 3823683"/>
              <a:gd name="connsiteX40" fmla="*/ 4761569 w 8037833"/>
              <a:gd name="connsiteY40" fmla="*/ 3538103 h 3823683"/>
              <a:gd name="connsiteX41" fmla="*/ 4713734 w 8037833"/>
              <a:gd name="connsiteY41" fmla="*/ 3545724 h 3823683"/>
              <a:gd name="connsiteX42" fmla="*/ 4699169 w 8037833"/>
              <a:gd name="connsiteY42" fmla="*/ 3518988 h 3823683"/>
              <a:gd name="connsiteX43" fmla="*/ 4649120 w 8037833"/>
              <a:gd name="connsiteY43" fmla="*/ 3536392 h 3823683"/>
              <a:gd name="connsiteX44" fmla="*/ 4573578 w 8037833"/>
              <a:gd name="connsiteY44" fmla="*/ 3565923 h 3823683"/>
              <a:gd name="connsiteX45" fmla="*/ 4529117 w 8037833"/>
              <a:gd name="connsiteY45" fmla="*/ 3575592 h 3823683"/>
              <a:gd name="connsiteX46" fmla="*/ 4408641 w 8037833"/>
              <a:gd name="connsiteY46" fmla="*/ 3610000 h 3823683"/>
              <a:gd name="connsiteX47" fmla="*/ 4234393 w 8037833"/>
              <a:gd name="connsiteY47" fmla="*/ 3704576 h 3823683"/>
              <a:gd name="connsiteX48" fmla="*/ 4258044 w 8037833"/>
              <a:gd name="connsiteY48" fmla="*/ 3823683 h 3823683"/>
              <a:gd name="connsiteX49" fmla="*/ 4208725 w 8037833"/>
              <a:gd name="connsiteY49" fmla="*/ 3704841 h 3823683"/>
              <a:gd name="connsiteX50" fmla="*/ 4201632 w 8037833"/>
              <a:gd name="connsiteY50" fmla="*/ 3702602 h 3823683"/>
              <a:gd name="connsiteX51" fmla="*/ 4191289 w 8037833"/>
              <a:gd name="connsiteY51" fmla="*/ 3702380 h 3823683"/>
              <a:gd name="connsiteX52" fmla="*/ 4191039 w 8037833"/>
              <a:gd name="connsiteY52" fmla="*/ 3702831 h 3823683"/>
              <a:gd name="connsiteX53" fmla="*/ 4181340 w 8037833"/>
              <a:gd name="connsiteY53" fmla="*/ 3701729 h 3823683"/>
              <a:gd name="connsiteX54" fmla="*/ 4133816 w 8037833"/>
              <a:gd name="connsiteY54" fmla="*/ 3690565 h 3823683"/>
              <a:gd name="connsiteX55" fmla="*/ 4071732 w 8037833"/>
              <a:gd name="connsiteY55" fmla="*/ 3732513 h 3823683"/>
              <a:gd name="connsiteX56" fmla="*/ 4045924 w 8037833"/>
              <a:gd name="connsiteY56" fmla="*/ 3739404 h 3823683"/>
              <a:gd name="connsiteX57" fmla="*/ 4032171 w 8037833"/>
              <a:gd name="connsiteY57" fmla="*/ 3745523 h 3823683"/>
              <a:gd name="connsiteX58" fmla="*/ 4031335 w 8037833"/>
              <a:gd name="connsiteY58" fmla="*/ 3747479 h 3823683"/>
              <a:gd name="connsiteX59" fmla="*/ 3985774 w 8037833"/>
              <a:gd name="connsiteY59" fmla="*/ 3736547 h 3823683"/>
              <a:gd name="connsiteX60" fmla="*/ 3979769 w 8037833"/>
              <a:gd name="connsiteY60" fmla="*/ 3738769 h 3823683"/>
              <a:gd name="connsiteX61" fmla="*/ 3950014 w 8037833"/>
              <a:gd name="connsiteY61" fmla="*/ 3726942 h 3823683"/>
              <a:gd name="connsiteX62" fmla="*/ 3934671 w 8037833"/>
              <a:gd name="connsiteY62" fmla="*/ 3723339 h 3823683"/>
              <a:gd name="connsiteX63" fmla="*/ 3930274 w 8037833"/>
              <a:gd name="connsiteY63" fmla="*/ 3717148 h 3823683"/>
              <a:gd name="connsiteX64" fmla="*/ 3907660 w 8037833"/>
              <a:gd name="connsiteY64" fmla="*/ 3714456 h 3823683"/>
              <a:gd name="connsiteX65" fmla="*/ 3905087 w 8037833"/>
              <a:gd name="connsiteY65" fmla="*/ 3716098 h 3823683"/>
              <a:gd name="connsiteX66" fmla="*/ 3886347 w 8037833"/>
              <a:gd name="connsiteY66" fmla="*/ 3706620 h 3823683"/>
              <a:gd name="connsiteX67" fmla="*/ 3870533 w 8037833"/>
              <a:gd name="connsiteY67" fmla="*/ 3689905 h 3823683"/>
              <a:gd name="connsiteX68" fmla="*/ 3678563 w 8037833"/>
              <a:gd name="connsiteY68" fmla="*/ 3694486 h 3823683"/>
              <a:gd name="connsiteX69" fmla="*/ 3524121 w 8037833"/>
              <a:gd name="connsiteY69" fmla="*/ 3642736 h 3823683"/>
              <a:gd name="connsiteX70" fmla="*/ 3407752 w 8037833"/>
              <a:gd name="connsiteY70" fmla="*/ 3626590 h 3823683"/>
              <a:gd name="connsiteX71" fmla="*/ 3373519 w 8037833"/>
              <a:gd name="connsiteY71" fmla="*/ 3665785 h 3823683"/>
              <a:gd name="connsiteX72" fmla="*/ 3114267 w 8037833"/>
              <a:gd name="connsiteY72" fmla="*/ 3638983 h 3823683"/>
              <a:gd name="connsiteX73" fmla="*/ 3048270 w 8037833"/>
              <a:gd name="connsiteY73" fmla="*/ 3649949 h 3823683"/>
              <a:gd name="connsiteX74" fmla="*/ 2989722 w 8037833"/>
              <a:gd name="connsiteY74" fmla="*/ 3623230 h 3823683"/>
              <a:gd name="connsiteX75" fmla="*/ 2965734 w 8037833"/>
              <a:gd name="connsiteY75" fmla="*/ 3635676 h 3823683"/>
              <a:gd name="connsiteX76" fmla="*/ 2961603 w 8037833"/>
              <a:gd name="connsiteY76" fmla="*/ 3638221 h 3823683"/>
              <a:gd name="connsiteX77" fmla="*/ 2944959 w 8037833"/>
              <a:gd name="connsiteY77" fmla="*/ 3639723 h 3823683"/>
              <a:gd name="connsiteX78" fmla="*/ 2940402 w 8037833"/>
              <a:gd name="connsiteY78" fmla="*/ 3651000 h 3823683"/>
              <a:gd name="connsiteX79" fmla="*/ 2915449 w 8037833"/>
              <a:gd name="connsiteY79" fmla="*/ 3661039 h 3823683"/>
              <a:gd name="connsiteX80" fmla="*/ 2884777 w 8037833"/>
              <a:gd name="connsiteY80" fmla="*/ 3660775 h 3823683"/>
              <a:gd name="connsiteX81" fmla="*/ 2739034 w 8037833"/>
              <a:gd name="connsiteY81" fmla="*/ 3647396 h 3823683"/>
              <a:gd name="connsiteX82" fmla="*/ 2651827 w 8037833"/>
              <a:gd name="connsiteY82" fmla="*/ 3646306 h 3823683"/>
              <a:gd name="connsiteX83" fmla="*/ 2618680 w 8037833"/>
              <a:gd name="connsiteY83" fmla="*/ 3656755 h 3823683"/>
              <a:gd name="connsiteX84" fmla="*/ 2572404 w 8037833"/>
              <a:gd name="connsiteY84" fmla="*/ 3664043 h 3823683"/>
              <a:gd name="connsiteX85" fmla="*/ 2490721 w 8037833"/>
              <a:gd name="connsiteY85" fmla="*/ 3685313 h 3823683"/>
              <a:gd name="connsiteX86" fmla="*/ 2423704 w 8037833"/>
              <a:gd name="connsiteY86" fmla="*/ 3658079 h 3823683"/>
              <a:gd name="connsiteX87" fmla="*/ 2301172 w 8037833"/>
              <a:gd name="connsiteY87" fmla="*/ 3663053 h 3823683"/>
              <a:gd name="connsiteX88" fmla="*/ 2294102 w 8037833"/>
              <a:gd name="connsiteY88" fmla="*/ 3671151 h 3823683"/>
              <a:gd name="connsiteX89" fmla="*/ 2238966 w 8037833"/>
              <a:gd name="connsiteY89" fmla="*/ 3668777 h 3823683"/>
              <a:gd name="connsiteX90" fmla="*/ 2046240 w 8037833"/>
              <a:gd name="connsiteY90" fmla="*/ 3604535 h 3823683"/>
              <a:gd name="connsiteX91" fmla="*/ 1938480 w 8037833"/>
              <a:gd name="connsiteY91" fmla="*/ 3601439 h 3823683"/>
              <a:gd name="connsiteX92" fmla="*/ 1900166 w 8037833"/>
              <a:gd name="connsiteY92" fmla="*/ 3609358 h 3823683"/>
              <a:gd name="connsiteX93" fmla="*/ 1835976 w 8037833"/>
              <a:gd name="connsiteY93" fmla="*/ 3622065 h 3823683"/>
              <a:gd name="connsiteX94" fmla="*/ 1787830 w 8037833"/>
              <a:gd name="connsiteY94" fmla="*/ 3653768 h 3823683"/>
              <a:gd name="connsiteX95" fmla="*/ 1734224 w 8037833"/>
              <a:gd name="connsiteY95" fmla="*/ 3655593 h 3823683"/>
              <a:gd name="connsiteX96" fmla="*/ 1721989 w 8037833"/>
              <a:gd name="connsiteY96" fmla="*/ 3627298 h 3823683"/>
              <a:gd name="connsiteX97" fmla="*/ 1664576 w 8037833"/>
              <a:gd name="connsiteY97" fmla="*/ 3638572 h 3823683"/>
              <a:gd name="connsiteX98" fmla="*/ 1577459 w 8037833"/>
              <a:gd name="connsiteY98" fmla="*/ 3658824 h 3823683"/>
              <a:gd name="connsiteX99" fmla="*/ 1527269 w 8037833"/>
              <a:gd name="connsiteY99" fmla="*/ 3663088 h 3823683"/>
              <a:gd name="connsiteX100" fmla="*/ 1390118 w 8037833"/>
              <a:gd name="connsiteY100" fmla="*/ 3682789 h 3823683"/>
              <a:gd name="connsiteX101" fmla="*/ 1252698 w 8037833"/>
              <a:gd name="connsiteY101" fmla="*/ 3708662 h 3823683"/>
              <a:gd name="connsiteX102" fmla="*/ 1171039 w 8037833"/>
              <a:gd name="connsiteY102" fmla="*/ 3758642 h 3823683"/>
              <a:gd name="connsiteX103" fmla="*/ 1058106 w 8037833"/>
              <a:gd name="connsiteY103" fmla="*/ 3776166 h 3823683"/>
              <a:gd name="connsiteX104" fmla="*/ 1039167 w 8037833"/>
              <a:gd name="connsiteY104" fmla="*/ 3784177 h 3823683"/>
              <a:gd name="connsiteX105" fmla="*/ 1012958 w 8037833"/>
              <a:gd name="connsiteY105" fmla="*/ 3779206 h 3823683"/>
              <a:gd name="connsiteX106" fmla="*/ 907906 w 8037833"/>
              <a:gd name="connsiteY106" fmla="*/ 3757678 h 3823683"/>
              <a:gd name="connsiteX107" fmla="*/ 825226 w 8037833"/>
              <a:gd name="connsiteY107" fmla="*/ 3726369 h 3823683"/>
              <a:gd name="connsiteX108" fmla="*/ 722264 w 8037833"/>
              <a:gd name="connsiteY108" fmla="*/ 3747612 h 3823683"/>
              <a:gd name="connsiteX109" fmla="*/ 659460 w 8037833"/>
              <a:gd name="connsiteY109" fmla="*/ 3740429 h 3823683"/>
              <a:gd name="connsiteX110" fmla="*/ 556552 w 8037833"/>
              <a:gd name="connsiteY110" fmla="*/ 3697934 h 3823683"/>
              <a:gd name="connsiteX111" fmla="*/ 421042 w 8037833"/>
              <a:gd name="connsiteY111" fmla="*/ 3709912 h 3823683"/>
              <a:gd name="connsiteX112" fmla="*/ 393295 w 8037833"/>
              <a:gd name="connsiteY112" fmla="*/ 3753097 h 3823683"/>
              <a:gd name="connsiteX113" fmla="*/ 355918 w 8037833"/>
              <a:gd name="connsiteY113" fmla="*/ 3779172 h 3823683"/>
              <a:gd name="connsiteX114" fmla="*/ 339711 w 8037833"/>
              <a:gd name="connsiteY114" fmla="*/ 3718242 h 3823683"/>
              <a:gd name="connsiteX115" fmla="*/ 222239 w 8037833"/>
              <a:gd name="connsiteY115" fmla="*/ 3672335 h 3823683"/>
              <a:gd name="connsiteX116" fmla="*/ 163578 w 8037833"/>
              <a:gd name="connsiteY116" fmla="*/ 3656292 h 3823683"/>
              <a:gd name="connsiteX117" fmla="*/ 72220 w 8037833"/>
              <a:gd name="connsiteY117" fmla="*/ 3645272 h 3823683"/>
              <a:gd name="connsiteX118" fmla="*/ 44395 w 8037833"/>
              <a:gd name="connsiteY118" fmla="*/ 3639455 h 3823683"/>
              <a:gd name="connsiteX119" fmla="*/ 1962 w 8037833"/>
              <a:gd name="connsiteY119" fmla="*/ 3635948 h 3823683"/>
              <a:gd name="connsiteX120" fmla="*/ 0 w 8037833"/>
              <a:gd name="connsiteY120" fmla="*/ 3635261 h 3823683"/>
              <a:gd name="connsiteX121" fmla="*/ 0 w 8037833"/>
              <a:gd name="connsiteY121" fmla="*/ 12763 h 3823683"/>
              <a:gd name="connsiteX0" fmla="*/ 0 w 8037833"/>
              <a:gd name="connsiteY0" fmla="*/ 12763 h 3823683"/>
              <a:gd name="connsiteX1" fmla="*/ 8037833 w 8037833"/>
              <a:gd name="connsiteY1" fmla="*/ 0 h 3823683"/>
              <a:gd name="connsiteX2" fmla="*/ 8037833 w 8037833"/>
              <a:gd name="connsiteY2" fmla="*/ 3123098 h 3823683"/>
              <a:gd name="connsiteX3" fmla="*/ 8034343 w 8037833"/>
              <a:gd name="connsiteY3" fmla="*/ 3122573 h 3823683"/>
              <a:gd name="connsiteX4" fmla="*/ 7877229 w 8037833"/>
              <a:gd name="connsiteY4" fmla="*/ 3143819 h 3823683"/>
              <a:gd name="connsiteX5" fmla="*/ 7752740 w 8037833"/>
              <a:gd name="connsiteY5" fmla="*/ 3181149 h 3823683"/>
              <a:gd name="connsiteX6" fmla="*/ 7588760 w 8037833"/>
              <a:gd name="connsiteY6" fmla="*/ 3183782 h 3823683"/>
              <a:gd name="connsiteX7" fmla="*/ 7351256 w 8037833"/>
              <a:gd name="connsiteY7" fmla="*/ 3276296 h 3823683"/>
              <a:gd name="connsiteX8" fmla="*/ 7241630 w 8037833"/>
              <a:gd name="connsiteY8" fmla="*/ 3258619 h 3823683"/>
              <a:gd name="connsiteX9" fmla="*/ 7197338 w 8037833"/>
              <a:gd name="connsiteY9" fmla="*/ 3224751 h 3823683"/>
              <a:gd name="connsiteX10" fmla="*/ 7180777 w 8037833"/>
              <a:gd name="connsiteY10" fmla="*/ 3222826 h 3823683"/>
              <a:gd name="connsiteX11" fmla="*/ 7146896 w 8037833"/>
              <a:gd name="connsiteY11" fmla="*/ 3256975 h 3823683"/>
              <a:gd name="connsiteX12" fmla="*/ 7101771 w 8037833"/>
              <a:gd name="connsiteY12" fmla="*/ 3257015 h 3823683"/>
              <a:gd name="connsiteX13" fmla="*/ 7047844 w 8037833"/>
              <a:gd name="connsiteY13" fmla="*/ 3303791 h 3823683"/>
              <a:gd name="connsiteX14" fmla="*/ 6912506 w 8037833"/>
              <a:gd name="connsiteY14" fmla="*/ 3361478 h 3823683"/>
              <a:gd name="connsiteX15" fmla="*/ 6819463 w 8037833"/>
              <a:gd name="connsiteY15" fmla="*/ 3368624 h 3823683"/>
              <a:gd name="connsiteX16" fmla="*/ 6797198 w 8037833"/>
              <a:gd name="connsiteY16" fmla="*/ 3378256 h 3823683"/>
              <a:gd name="connsiteX17" fmla="*/ 6718286 w 8037833"/>
              <a:gd name="connsiteY17" fmla="*/ 3382997 h 3823683"/>
              <a:gd name="connsiteX18" fmla="*/ 6609242 w 8037833"/>
              <a:gd name="connsiteY18" fmla="*/ 3355040 h 3823683"/>
              <a:gd name="connsiteX19" fmla="*/ 6462092 w 8037833"/>
              <a:gd name="connsiteY19" fmla="*/ 3373529 h 3823683"/>
              <a:gd name="connsiteX20" fmla="*/ 6303479 w 8037833"/>
              <a:gd name="connsiteY20" fmla="*/ 3319842 h 3823683"/>
              <a:gd name="connsiteX21" fmla="*/ 6210639 w 8037833"/>
              <a:gd name="connsiteY21" fmla="*/ 3335546 h 3823683"/>
              <a:gd name="connsiteX22" fmla="*/ 6111718 w 8037833"/>
              <a:gd name="connsiteY22" fmla="*/ 3357536 h 3823683"/>
              <a:gd name="connsiteX23" fmla="*/ 5949057 w 8037833"/>
              <a:gd name="connsiteY23" fmla="*/ 3379652 h 3823683"/>
              <a:gd name="connsiteX24" fmla="*/ 5891274 w 8037833"/>
              <a:gd name="connsiteY24" fmla="*/ 3397681 h 3823683"/>
              <a:gd name="connsiteX25" fmla="*/ 5835383 w 8037833"/>
              <a:gd name="connsiteY25" fmla="*/ 3377529 h 3823683"/>
              <a:gd name="connsiteX26" fmla="*/ 5746050 w 8037833"/>
              <a:gd name="connsiteY26" fmla="*/ 3426142 h 3823683"/>
              <a:gd name="connsiteX27" fmla="*/ 5613670 w 8037833"/>
              <a:gd name="connsiteY27" fmla="*/ 3428671 h 3823683"/>
              <a:gd name="connsiteX28" fmla="*/ 5535334 w 8037833"/>
              <a:gd name="connsiteY28" fmla="*/ 3437044 h 3823683"/>
              <a:gd name="connsiteX29" fmla="*/ 5506940 w 8037833"/>
              <a:gd name="connsiteY29" fmla="*/ 3450999 h 3823683"/>
              <a:gd name="connsiteX30" fmla="*/ 5466372 w 8037833"/>
              <a:gd name="connsiteY30" fmla="*/ 3463245 h 3823683"/>
              <a:gd name="connsiteX31" fmla="*/ 5395833 w 8037833"/>
              <a:gd name="connsiteY31" fmla="*/ 3493194 h 3823683"/>
              <a:gd name="connsiteX32" fmla="*/ 5299224 w 8037833"/>
              <a:gd name="connsiteY32" fmla="*/ 3518930 h 3823683"/>
              <a:gd name="connsiteX33" fmla="*/ 5223043 w 8037833"/>
              <a:gd name="connsiteY33" fmla="*/ 3491664 h 3823683"/>
              <a:gd name="connsiteX34" fmla="*/ 5217733 w 8037833"/>
              <a:gd name="connsiteY34" fmla="*/ 3500463 h 3823683"/>
              <a:gd name="connsiteX35" fmla="*/ 5167992 w 8037833"/>
              <a:gd name="connsiteY35" fmla="*/ 3504085 h 3823683"/>
              <a:gd name="connsiteX36" fmla="*/ 4987020 w 8037833"/>
              <a:gd name="connsiteY36" fmla="*/ 3461263 h 3823683"/>
              <a:gd name="connsiteX37" fmla="*/ 4890003 w 8037833"/>
              <a:gd name="connsiteY37" fmla="*/ 3469874 h 3823683"/>
              <a:gd name="connsiteX38" fmla="*/ 4856654 w 8037833"/>
              <a:gd name="connsiteY38" fmla="*/ 3481880 h 3823683"/>
              <a:gd name="connsiteX39" fmla="*/ 4800711 w 8037833"/>
              <a:gd name="connsiteY39" fmla="*/ 3501441 h 3823683"/>
              <a:gd name="connsiteX40" fmla="*/ 4761569 w 8037833"/>
              <a:gd name="connsiteY40" fmla="*/ 3538103 h 3823683"/>
              <a:gd name="connsiteX41" fmla="*/ 4713734 w 8037833"/>
              <a:gd name="connsiteY41" fmla="*/ 3545724 h 3823683"/>
              <a:gd name="connsiteX42" fmla="*/ 4699169 w 8037833"/>
              <a:gd name="connsiteY42" fmla="*/ 3518988 h 3823683"/>
              <a:gd name="connsiteX43" fmla="*/ 4649120 w 8037833"/>
              <a:gd name="connsiteY43" fmla="*/ 3536392 h 3823683"/>
              <a:gd name="connsiteX44" fmla="*/ 4573578 w 8037833"/>
              <a:gd name="connsiteY44" fmla="*/ 3565923 h 3823683"/>
              <a:gd name="connsiteX45" fmla="*/ 4529117 w 8037833"/>
              <a:gd name="connsiteY45" fmla="*/ 3575592 h 3823683"/>
              <a:gd name="connsiteX46" fmla="*/ 4408641 w 8037833"/>
              <a:gd name="connsiteY46" fmla="*/ 3610000 h 3823683"/>
              <a:gd name="connsiteX47" fmla="*/ 4356402 w 8037833"/>
              <a:gd name="connsiteY47" fmla="*/ 3642792 h 3823683"/>
              <a:gd name="connsiteX48" fmla="*/ 4258044 w 8037833"/>
              <a:gd name="connsiteY48" fmla="*/ 3823683 h 3823683"/>
              <a:gd name="connsiteX49" fmla="*/ 4208725 w 8037833"/>
              <a:gd name="connsiteY49" fmla="*/ 3704841 h 3823683"/>
              <a:gd name="connsiteX50" fmla="*/ 4201632 w 8037833"/>
              <a:gd name="connsiteY50" fmla="*/ 3702602 h 3823683"/>
              <a:gd name="connsiteX51" fmla="*/ 4191289 w 8037833"/>
              <a:gd name="connsiteY51" fmla="*/ 3702380 h 3823683"/>
              <a:gd name="connsiteX52" fmla="*/ 4191039 w 8037833"/>
              <a:gd name="connsiteY52" fmla="*/ 3702831 h 3823683"/>
              <a:gd name="connsiteX53" fmla="*/ 4181340 w 8037833"/>
              <a:gd name="connsiteY53" fmla="*/ 3701729 h 3823683"/>
              <a:gd name="connsiteX54" fmla="*/ 4133816 w 8037833"/>
              <a:gd name="connsiteY54" fmla="*/ 3690565 h 3823683"/>
              <a:gd name="connsiteX55" fmla="*/ 4071732 w 8037833"/>
              <a:gd name="connsiteY55" fmla="*/ 3732513 h 3823683"/>
              <a:gd name="connsiteX56" fmla="*/ 4045924 w 8037833"/>
              <a:gd name="connsiteY56" fmla="*/ 3739404 h 3823683"/>
              <a:gd name="connsiteX57" fmla="*/ 4032171 w 8037833"/>
              <a:gd name="connsiteY57" fmla="*/ 3745523 h 3823683"/>
              <a:gd name="connsiteX58" fmla="*/ 4031335 w 8037833"/>
              <a:gd name="connsiteY58" fmla="*/ 3747479 h 3823683"/>
              <a:gd name="connsiteX59" fmla="*/ 3985774 w 8037833"/>
              <a:gd name="connsiteY59" fmla="*/ 3736547 h 3823683"/>
              <a:gd name="connsiteX60" fmla="*/ 3979769 w 8037833"/>
              <a:gd name="connsiteY60" fmla="*/ 3738769 h 3823683"/>
              <a:gd name="connsiteX61" fmla="*/ 3950014 w 8037833"/>
              <a:gd name="connsiteY61" fmla="*/ 3726942 h 3823683"/>
              <a:gd name="connsiteX62" fmla="*/ 3934671 w 8037833"/>
              <a:gd name="connsiteY62" fmla="*/ 3723339 h 3823683"/>
              <a:gd name="connsiteX63" fmla="*/ 3930274 w 8037833"/>
              <a:gd name="connsiteY63" fmla="*/ 3717148 h 3823683"/>
              <a:gd name="connsiteX64" fmla="*/ 3907660 w 8037833"/>
              <a:gd name="connsiteY64" fmla="*/ 3714456 h 3823683"/>
              <a:gd name="connsiteX65" fmla="*/ 3905087 w 8037833"/>
              <a:gd name="connsiteY65" fmla="*/ 3716098 h 3823683"/>
              <a:gd name="connsiteX66" fmla="*/ 3886347 w 8037833"/>
              <a:gd name="connsiteY66" fmla="*/ 3706620 h 3823683"/>
              <a:gd name="connsiteX67" fmla="*/ 3870533 w 8037833"/>
              <a:gd name="connsiteY67" fmla="*/ 3689905 h 3823683"/>
              <a:gd name="connsiteX68" fmla="*/ 3678563 w 8037833"/>
              <a:gd name="connsiteY68" fmla="*/ 3694486 h 3823683"/>
              <a:gd name="connsiteX69" fmla="*/ 3524121 w 8037833"/>
              <a:gd name="connsiteY69" fmla="*/ 3642736 h 3823683"/>
              <a:gd name="connsiteX70" fmla="*/ 3407752 w 8037833"/>
              <a:gd name="connsiteY70" fmla="*/ 3626590 h 3823683"/>
              <a:gd name="connsiteX71" fmla="*/ 3373519 w 8037833"/>
              <a:gd name="connsiteY71" fmla="*/ 3665785 h 3823683"/>
              <a:gd name="connsiteX72" fmla="*/ 3114267 w 8037833"/>
              <a:gd name="connsiteY72" fmla="*/ 3638983 h 3823683"/>
              <a:gd name="connsiteX73" fmla="*/ 3048270 w 8037833"/>
              <a:gd name="connsiteY73" fmla="*/ 3649949 h 3823683"/>
              <a:gd name="connsiteX74" fmla="*/ 2989722 w 8037833"/>
              <a:gd name="connsiteY74" fmla="*/ 3623230 h 3823683"/>
              <a:gd name="connsiteX75" fmla="*/ 2965734 w 8037833"/>
              <a:gd name="connsiteY75" fmla="*/ 3635676 h 3823683"/>
              <a:gd name="connsiteX76" fmla="*/ 2961603 w 8037833"/>
              <a:gd name="connsiteY76" fmla="*/ 3638221 h 3823683"/>
              <a:gd name="connsiteX77" fmla="*/ 2944959 w 8037833"/>
              <a:gd name="connsiteY77" fmla="*/ 3639723 h 3823683"/>
              <a:gd name="connsiteX78" fmla="*/ 2940402 w 8037833"/>
              <a:gd name="connsiteY78" fmla="*/ 3651000 h 3823683"/>
              <a:gd name="connsiteX79" fmla="*/ 2915449 w 8037833"/>
              <a:gd name="connsiteY79" fmla="*/ 3661039 h 3823683"/>
              <a:gd name="connsiteX80" fmla="*/ 2884777 w 8037833"/>
              <a:gd name="connsiteY80" fmla="*/ 3660775 h 3823683"/>
              <a:gd name="connsiteX81" fmla="*/ 2739034 w 8037833"/>
              <a:gd name="connsiteY81" fmla="*/ 3647396 h 3823683"/>
              <a:gd name="connsiteX82" fmla="*/ 2651827 w 8037833"/>
              <a:gd name="connsiteY82" fmla="*/ 3646306 h 3823683"/>
              <a:gd name="connsiteX83" fmla="*/ 2618680 w 8037833"/>
              <a:gd name="connsiteY83" fmla="*/ 3656755 h 3823683"/>
              <a:gd name="connsiteX84" fmla="*/ 2572404 w 8037833"/>
              <a:gd name="connsiteY84" fmla="*/ 3664043 h 3823683"/>
              <a:gd name="connsiteX85" fmla="*/ 2490721 w 8037833"/>
              <a:gd name="connsiteY85" fmla="*/ 3685313 h 3823683"/>
              <a:gd name="connsiteX86" fmla="*/ 2423704 w 8037833"/>
              <a:gd name="connsiteY86" fmla="*/ 3658079 h 3823683"/>
              <a:gd name="connsiteX87" fmla="*/ 2301172 w 8037833"/>
              <a:gd name="connsiteY87" fmla="*/ 3663053 h 3823683"/>
              <a:gd name="connsiteX88" fmla="*/ 2294102 w 8037833"/>
              <a:gd name="connsiteY88" fmla="*/ 3671151 h 3823683"/>
              <a:gd name="connsiteX89" fmla="*/ 2238966 w 8037833"/>
              <a:gd name="connsiteY89" fmla="*/ 3668777 h 3823683"/>
              <a:gd name="connsiteX90" fmla="*/ 2046240 w 8037833"/>
              <a:gd name="connsiteY90" fmla="*/ 3604535 h 3823683"/>
              <a:gd name="connsiteX91" fmla="*/ 1938480 w 8037833"/>
              <a:gd name="connsiteY91" fmla="*/ 3601439 h 3823683"/>
              <a:gd name="connsiteX92" fmla="*/ 1900166 w 8037833"/>
              <a:gd name="connsiteY92" fmla="*/ 3609358 h 3823683"/>
              <a:gd name="connsiteX93" fmla="*/ 1835976 w 8037833"/>
              <a:gd name="connsiteY93" fmla="*/ 3622065 h 3823683"/>
              <a:gd name="connsiteX94" fmla="*/ 1787830 w 8037833"/>
              <a:gd name="connsiteY94" fmla="*/ 3653768 h 3823683"/>
              <a:gd name="connsiteX95" fmla="*/ 1734224 w 8037833"/>
              <a:gd name="connsiteY95" fmla="*/ 3655593 h 3823683"/>
              <a:gd name="connsiteX96" fmla="*/ 1721989 w 8037833"/>
              <a:gd name="connsiteY96" fmla="*/ 3627298 h 3823683"/>
              <a:gd name="connsiteX97" fmla="*/ 1664576 w 8037833"/>
              <a:gd name="connsiteY97" fmla="*/ 3638572 h 3823683"/>
              <a:gd name="connsiteX98" fmla="*/ 1577459 w 8037833"/>
              <a:gd name="connsiteY98" fmla="*/ 3658824 h 3823683"/>
              <a:gd name="connsiteX99" fmla="*/ 1527269 w 8037833"/>
              <a:gd name="connsiteY99" fmla="*/ 3663088 h 3823683"/>
              <a:gd name="connsiteX100" fmla="*/ 1390118 w 8037833"/>
              <a:gd name="connsiteY100" fmla="*/ 3682789 h 3823683"/>
              <a:gd name="connsiteX101" fmla="*/ 1252698 w 8037833"/>
              <a:gd name="connsiteY101" fmla="*/ 3708662 h 3823683"/>
              <a:gd name="connsiteX102" fmla="*/ 1171039 w 8037833"/>
              <a:gd name="connsiteY102" fmla="*/ 3758642 h 3823683"/>
              <a:gd name="connsiteX103" fmla="*/ 1058106 w 8037833"/>
              <a:gd name="connsiteY103" fmla="*/ 3776166 h 3823683"/>
              <a:gd name="connsiteX104" fmla="*/ 1039167 w 8037833"/>
              <a:gd name="connsiteY104" fmla="*/ 3784177 h 3823683"/>
              <a:gd name="connsiteX105" fmla="*/ 1012958 w 8037833"/>
              <a:gd name="connsiteY105" fmla="*/ 3779206 h 3823683"/>
              <a:gd name="connsiteX106" fmla="*/ 907906 w 8037833"/>
              <a:gd name="connsiteY106" fmla="*/ 3757678 h 3823683"/>
              <a:gd name="connsiteX107" fmla="*/ 825226 w 8037833"/>
              <a:gd name="connsiteY107" fmla="*/ 3726369 h 3823683"/>
              <a:gd name="connsiteX108" fmla="*/ 722264 w 8037833"/>
              <a:gd name="connsiteY108" fmla="*/ 3747612 h 3823683"/>
              <a:gd name="connsiteX109" fmla="*/ 659460 w 8037833"/>
              <a:gd name="connsiteY109" fmla="*/ 3740429 h 3823683"/>
              <a:gd name="connsiteX110" fmla="*/ 556552 w 8037833"/>
              <a:gd name="connsiteY110" fmla="*/ 3697934 h 3823683"/>
              <a:gd name="connsiteX111" fmla="*/ 421042 w 8037833"/>
              <a:gd name="connsiteY111" fmla="*/ 3709912 h 3823683"/>
              <a:gd name="connsiteX112" fmla="*/ 393295 w 8037833"/>
              <a:gd name="connsiteY112" fmla="*/ 3753097 h 3823683"/>
              <a:gd name="connsiteX113" fmla="*/ 355918 w 8037833"/>
              <a:gd name="connsiteY113" fmla="*/ 3779172 h 3823683"/>
              <a:gd name="connsiteX114" fmla="*/ 339711 w 8037833"/>
              <a:gd name="connsiteY114" fmla="*/ 3718242 h 3823683"/>
              <a:gd name="connsiteX115" fmla="*/ 222239 w 8037833"/>
              <a:gd name="connsiteY115" fmla="*/ 3672335 h 3823683"/>
              <a:gd name="connsiteX116" fmla="*/ 163578 w 8037833"/>
              <a:gd name="connsiteY116" fmla="*/ 3656292 h 3823683"/>
              <a:gd name="connsiteX117" fmla="*/ 72220 w 8037833"/>
              <a:gd name="connsiteY117" fmla="*/ 3645272 h 3823683"/>
              <a:gd name="connsiteX118" fmla="*/ 44395 w 8037833"/>
              <a:gd name="connsiteY118" fmla="*/ 3639455 h 3823683"/>
              <a:gd name="connsiteX119" fmla="*/ 1962 w 8037833"/>
              <a:gd name="connsiteY119" fmla="*/ 3635948 h 3823683"/>
              <a:gd name="connsiteX120" fmla="*/ 0 w 8037833"/>
              <a:gd name="connsiteY120" fmla="*/ 3635261 h 3823683"/>
              <a:gd name="connsiteX121" fmla="*/ 0 w 8037833"/>
              <a:gd name="connsiteY121" fmla="*/ 12763 h 3823683"/>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21042 w 8037833"/>
              <a:gd name="connsiteY111" fmla="*/ 3709912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32153 w 8037833"/>
              <a:gd name="connsiteY70" fmla="*/ 366778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32153 w 8037833"/>
              <a:gd name="connsiteY70" fmla="*/ 366778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111718 w 8037833"/>
              <a:gd name="connsiteY21" fmla="*/ 3357536 h 3784177"/>
              <a:gd name="connsiteX22" fmla="*/ 5949057 w 8037833"/>
              <a:gd name="connsiteY22" fmla="*/ 3379652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52283 w 8037833"/>
              <a:gd name="connsiteY20" fmla="*/ 3374762 h 3784177"/>
              <a:gd name="connsiteX21" fmla="*/ 6111718 w 8037833"/>
              <a:gd name="connsiteY21" fmla="*/ 3357536 h 3784177"/>
              <a:gd name="connsiteX22" fmla="*/ 5949057 w 8037833"/>
              <a:gd name="connsiteY22" fmla="*/ 3379652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52283 w 8037833"/>
              <a:gd name="connsiteY20" fmla="*/ 3374762 h 3784177"/>
              <a:gd name="connsiteX21" fmla="*/ 6111718 w 8037833"/>
              <a:gd name="connsiteY21" fmla="*/ 3357536 h 3784177"/>
              <a:gd name="connsiteX22" fmla="*/ 6022263 w 8037833"/>
              <a:gd name="connsiteY22" fmla="*/ 3359057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2989722 w 8037833"/>
              <a:gd name="connsiteY71" fmla="*/ 3623230 h 3784177"/>
              <a:gd name="connsiteX72" fmla="*/ 2965734 w 8037833"/>
              <a:gd name="connsiteY72" fmla="*/ 3635676 h 3784177"/>
              <a:gd name="connsiteX73" fmla="*/ 2961603 w 8037833"/>
              <a:gd name="connsiteY73" fmla="*/ 3638221 h 3784177"/>
              <a:gd name="connsiteX74" fmla="*/ 2944959 w 8037833"/>
              <a:gd name="connsiteY74" fmla="*/ 3639723 h 3784177"/>
              <a:gd name="connsiteX75" fmla="*/ 2940402 w 8037833"/>
              <a:gd name="connsiteY75" fmla="*/ 3651000 h 3784177"/>
              <a:gd name="connsiteX76" fmla="*/ 2915449 w 8037833"/>
              <a:gd name="connsiteY76" fmla="*/ 3661039 h 3784177"/>
              <a:gd name="connsiteX77" fmla="*/ 2884777 w 8037833"/>
              <a:gd name="connsiteY77" fmla="*/ 3660775 h 3784177"/>
              <a:gd name="connsiteX78" fmla="*/ 2739034 w 8037833"/>
              <a:gd name="connsiteY78" fmla="*/ 3647396 h 3784177"/>
              <a:gd name="connsiteX79" fmla="*/ 2651827 w 8037833"/>
              <a:gd name="connsiteY79" fmla="*/ 3646306 h 3784177"/>
              <a:gd name="connsiteX80" fmla="*/ 2618680 w 8037833"/>
              <a:gd name="connsiteY80" fmla="*/ 3656755 h 3784177"/>
              <a:gd name="connsiteX81" fmla="*/ 2572404 w 8037833"/>
              <a:gd name="connsiteY81" fmla="*/ 3664043 h 3784177"/>
              <a:gd name="connsiteX82" fmla="*/ 2490721 w 8037833"/>
              <a:gd name="connsiteY82" fmla="*/ 3685313 h 3784177"/>
              <a:gd name="connsiteX83" fmla="*/ 2423704 w 8037833"/>
              <a:gd name="connsiteY83" fmla="*/ 3658079 h 3784177"/>
              <a:gd name="connsiteX84" fmla="*/ 2301172 w 8037833"/>
              <a:gd name="connsiteY84" fmla="*/ 3663053 h 3784177"/>
              <a:gd name="connsiteX85" fmla="*/ 2294102 w 8037833"/>
              <a:gd name="connsiteY85" fmla="*/ 3671151 h 3784177"/>
              <a:gd name="connsiteX86" fmla="*/ 2238966 w 8037833"/>
              <a:gd name="connsiteY86" fmla="*/ 3668777 h 3784177"/>
              <a:gd name="connsiteX87" fmla="*/ 2082844 w 8037833"/>
              <a:gd name="connsiteY87" fmla="*/ 3631994 h 3784177"/>
              <a:gd name="connsiteX88" fmla="*/ 1938480 w 8037833"/>
              <a:gd name="connsiteY88" fmla="*/ 3601439 h 3784177"/>
              <a:gd name="connsiteX89" fmla="*/ 1900166 w 8037833"/>
              <a:gd name="connsiteY89" fmla="*/ 3609358 h 3784177"/>
              <a:gd name="connsiteX90" fmla="*/ 1835976 w 8037833"/>
              <a:gd name="connsiteY90" fmla="*/ 3622065 h 3784177"/>
              <a:gd name="connsiteX91" fmla="*/ 1787830 w 8037833"/>
              <a:gd name="connsiteY91" fmla="*/ 3633173 h 3784177"/>
              <a:gd name="connsiteX92" fmla="*/ 1734224 w 8037833"/>
              <a:gd name="connsiteY92" fmla="*/ 3655593 h 3784177"/>
              <a:gd name="connsiteX93" fmla="*/ 1721989 w 8037833"/>
              <a:gd name="connsiteY93" fmla="*/ 3627298 h 3784177"/>
              <a:gd name="connsiteX94" fmla="*/ 1664576 w 8037833"/>
              <a:gd name="connsiteY94" fmla="*/ 3638572 h 3784177"/>
              <a:gd name="connsiteX95" fmla="*/ 1577459 w 8037833"/>
              <a:gd name="connsiteY95" fmla="*/ 3658824 h 3784177"/>
              <a:gd name="connsiteX96" fmla="*/ 1527269 w 8037833"/>
              <a:gd name="connsiteY96" fmla="*/ 3663088 h 3784177"/>
              <a:gd name="connsiteX97" fmla="*/ 1390118 w 8037833"/>
              <a:gd name="connsiteY97" fmla="*/ 3682789 h 3784177"/>
              <a:gd name="connsiteX98" fmla="*/ 1252698 w 8037833"/>
              <a:gd name="connsiteY98" fmla="*/ 3708662 h 3784177"/>
              <a:gd name="connsiteX99" fmla="*/ 1171039 w 8037833"/>
              <a:gd name="connsiteY99" fmla="*/ 3758642 h 3784177"/>
              <a:gd name="connsiteX100" fmla="*/ 1058106 w 8037833"/>
              <a:gd name="connsiteY100" fmla="*/ 3776166 h 3784177"/>
              <a:gd name="connsiteX101" fmla="*/ 1039167 w 8037833"/>
              <a:gd name="connsiteY101" fmla="*/ 3784177 h 3784177"/>
              <a:gd name="connsiteX102" fmla="*/ 1012958 w 8037833"/>
              <a:gd name="connsiteY102" fmla="*/ 3779206 h 3784177"/>
              <a:gd name="connsiteX103" fmla="*/ 907906 w 8037833"/>
              <a:gd name="connsiteY103" fmla="*/ 3757678 h 3784177"/>
              <a:gd name="connsiteX104" fmla="*/ 825226 w 8037833"/>
              <a:gd name="connsiteY104" fmla="*/ 3726369 h 3784177"/>
              <a:gd name="connsiteX105" fmla="*/ 722264 w 8037833"/>
              <a:gd name="connsiteY105" fmla="*/ 3747612 h 3784177"/>
              <a:gd name="connsiteX106" fmla="*/ 659460 w 8037833"/>
              <a:gd name="connsiteY106" fmla="*/ 3740429 h 3784177"/>
              <a:gd name="connsiteX107" fmla="*/ 556552 w 8037833"/>
              <a:gd name="connsiteY107" fmla="*/ 3739124 h 3784177"/>
              <a:gd name="connsiteX108" fmla="*/ 445444 w 8037833"/>
              <a:gd name="connsiteY108" fmla="*/ 3764831 h 3784177"/>
              <a:gd name="connsiteX109" fmla="*/ 393295 w 8037833"/>
              <a:gd name="connsiteY109" fmla="*/ 3753097 h 3784177"/>
              <a:gd name="connsiteX110" fmla="*/ 339711 w 8037833"/>
              <a:gd name="connsiteY110" fmla="*/ 3718242 h 3784177"/>
              <a:gd name="connsiteX111" fmla="*/ 222239 w 8037833"/>
              <a:gd name="connsiteY111" fmla="*/ 3672335 h 3784177"/>
              <a:gd name="connsiteX112" fmla="*/ 163578 w 8037833"/>
              <a:gd name="connsiteY112" fmla="*/ 3656292 h 3784177"/>
              <a:gd name="connsiteX113" fmla="*/ 72220 w 8037833"/>
              <a:gd name="connsiteY113" fmla="*/ 3645272 h 3784177"/>
              <a:gd name="connsiteX114" fmla="*/ 44395 w 8037833"/>
              <a:gd name="connsiteY114" fmla="*/ 3639455 h 3784177"/>
              <a:gd name="connsiteX115" fmla="*/ 1962 w 8037833"/>
              <a:gd name="connsiteY115" fmla="*/ 3635948 h 3784177"/>
              <a:gd name="connsiteX116" fmla="*/ 0 w 8037833"/>
              <a:gd name="connsiteY116" fmla="*/ 3635261 h 3784177"/>
              <a:gd name="connsiteX117" fmla="*/ 0 w 8037833"/>
              <a:gd name="connsiteY11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99169 w 8037833"/>
              <a:gd name="connsiteY39" fmla="*/ 3518988 h 3784177"/>
              <a:gd name="connsiteX40" fmla="*/ 4649120 w 8037833"/>
              <a:gd name="connsiteY40" fmla="*/ 3536392 h 3784177"/>
              <a:gd name="connsiteX41" fmla="*/ 4573578 w 8037833"/>
              <a:gd name="connsiteY41" fmla="*/ 3565923 h 3784177"/>
              <a:gd name="connsiteX42" fmla="*/ 4529117 w 8037833"/>
              <a:gd name="connsiteY42" fmla="*/ 3575592 h 3784177"/>
              <a:gd name="connsiteX43" fmla="*/ 4408641 w 8037833"/>
              <a:gd name="connsiteY43" fmla="*/ 3610000 h 3784177"/>
              <a:gd name="connsiteX44" fmla="*/ 4356402 w 8037833"/>
              <a:gd name="connsiteY44" fmla="*/ 3642792 h 3784177"/>
              <a:gd name="connsiteX45" fmla="*/ 4270245 w 8037833"/>
              <a:gd name="connsiteY45" fmla="*/ 3665789 h 3784177"/>
              <a:gd name="connsiteX46" fmla="*/ 4208725 w 8037833"/>
              <a:gd name="connsiteY46" fmla="*/ 3704841 h 3784177"/>
              <a:gd name="connsiteX47" fmla="*/ 4201632 w 8037833"/>
              <a:gd name="connsiteY47" fmla="*/ 3702602 h 3784177"/>
              <a:gd name="connsiteX48" fmla="*/ 4191289 w 8037833"/>
              <a:gd name="connsiteY48" fmla="*/ 3702380 h 3784177"/>
              <a:gd name="connsiteX49" fmla="*/ 4191039 w 8037833"/>
              <a:gd name="connsiteY49" fmla="*/ 3702831 h 3784177"/>
              <a:gd name="connsiteX50" fmla="*/ 4181340 w 8037833"/>
              <a:gd name="connsiteY50" fmla="*/ 3701729 h 3784177"/>
              <a:gd name="connsiteX51" fmla="*/ 4133816 w 8037833"/>
              <a:gd name="connsiteY51" fmla="*/ 3690565 h 3784177"/>
              <a:gd name="connsiteX52" fmla="*/ 4071732 w 8037833"/>
              <a:gd name="connsiteY52" fmla="*/ 3732513 h 3784177"/>
              <a:gd name="connsiteX53" fmla="*/ 4045924 w 8037833"/>
              <a:gd name="connsiteY53" fmla="*/ 3739404 h 3784177"/>
              <a:gd name="connsiteX54" fmla="*/ 4032171 w 8037833"/>
              <a:gd name="connsiteY54" fmla="*/ 3745523 h 3784177"/>
              <a:gd name="connsiteX55" fmla="*/ 4031335 w 8037833"/>
              <a:gd name="connsiteY55" fmla="*/ 3747479 h 3784177"/>
              <a:gd name="connsiteX56" fmla="*/ 3985774 w 8037833"/>
              <a:gd name="connsiteY56" fmla="*/ 3736547 h 3784177"/>
              <a:gd name="connsiteX57" fmla="*/ 3979769 w 8037833"/>
              <a:gd name="connsiteY57" fmla="*/ 3738769 h 3784177"/>
              <a:gd name="connsiteX58" fmla="*/ 3950014 w 8037833"/>
              <a:gd name="connsiteY58" fmla="*/ 3726942 h 3784177"/>
              <a:gd name="connsiteX59" fmla="*/ 3934671 w 8037833"/>
              <a:gd name="connsiteY59" fmla="*/ 3723339 h 3784177"/>
              <a:gd name="connsiteX60" fmla="*/ 3930274 w 8037833"/>
              <a:gd name="connsiteY60" fmla="*/ 3717148 h 3784177"/>
              <a:gd name="connsiteX61" fmla="*/ 3907660 w 8037833"/>
              <a:gd name="connsiteY61" fmla="*/ 3714456 h 3784177"/>
              <a:gd name="connsiteX62" fmla="*/ 3905087 w 8037833"/>
              <a:gd name="connsiteY62" fmla="*/ 3716098 h 3784177"/>
              <a:gd name="connsiteX63" fmla="*/ 3886347 w 8037833"/>
              <a:gd name="connsiteY63" fmla="*/ 3706620 h 3784177"/>
              <a:gd name="connsiteX64" fmla="*/ 3870533 w 8037833"/>
              <a:gd name="connsiteY64" fmla="*/ 3689905 h 3784177"/>
              <a:gd name="connsiteX65" fmla="*/ 3678563 w 8037833"/>
              <a:gd name="connsiteY65" fmla="*/ 3694486 h 3784177"/>
              <a:gd name="connsiteX66" fmla="*/ 3524121 w 8037833"/>
              <a:gd name="connsiteY66" fmla="*/ 3642736 h 3784177"/>
              <a:gd name="connsiteX67" fmla="*/ 3432153 w 8037833"/>
              <a:gd name="connsiteY67" fmla="*/ 3667780 h 3784177"/>
              <a:gd name="connsiteX68" fmla="*/ 3373519 w 8037833"/>
              <a:gd name="connsiteY68" fmla="*/ 3665785 h 3784177"/>
              <a:gd name="connsiteX69" fmla="*/ 3114267 w 8037833"/>
              <a:gd name="connsiteY69" fmla="*/ 3638983 h 3784177"/>
              <a:gd name="connsiteX70" fmla="*/ 2989722 w 8037833"/>
              <a:gd name="connsiteY70" fmla="*/ 3623230 h 3784177"/>
              <a:gd name="connsiteX71" fmla="*/ 2965734 w 8037833"/>
              <a:gd name="connsiteY71" fmla="*/ 3635676 h 3784177"/>
              <a:gd name="connsiteX72" fmla="*/ 2961603 w 8037833"/>
              <a:gd name="connsiteY72" fmla="*/ 3638221 h 3784177"/>
              <a:gd name="connsiteX73" fmla="*/ 2944959 w 8037833"/>
              <a:gd name="connsiteY73" fmla="*/ 3639723 h 3784177"/>
              <a:gd name="connsiteX74" fmla="*/ 2940402 w 8037833"/>
              <a:gd name="connsiteY74" fmla="*/ 3651000 h 3784177"/>
              <a:gd name="connsiteX75" fmla="*/ 2915449 w 8037833"/>
              <a:gd name="connsiteY75" fmla="*/ 3661039 h 3784177"/>
              <a:gd name="connsiteX76" fmla="*/ 2884777 w 8037833"/>
              <a:gd name="connsiteY76" fmla="*/ 3660775 h 3784177"/>
              <a:gd name="connsiteX77" fmla="*/ 2739034 w 8037833"/>
              <a:gd name="connsiteY77" fmla="*/ 3647396 h 3784177"/>
              <a:gd name="connsiteX78" fmla="*/ 2651827 w 8037833"/>
              <a:gd name="connsiteY78" fmla="*/ 3646306 h 3784177"/>
              <a:gd name="connsiteX79" fmla="*/ 2618680 w 8037833"/>
              <a:gd name="connsiteY79" fmla="*/ 3656755 h 3784177"/>
              <a:gd name="connsiteX80" fmla="*/ 2572404 w 8037833"/>
              <a:gd name="connsiteY80" fmla="*/ 3664043 h 3784177"/>
              <a:gd name="connsiteX81" fmla="*/ 2490721 w 8037833"/>
              <a:gd name="connsiteY81" fmla="*/ 3685313 h 3784177"/>
              <a:gd name="connsiteX82" fmla="*/ 2423704 w 8037833"/>
              <a:gd name="connsiteY82" fmla="*/ 3658079 h 3784177"/>
              <a:gd name="connsiteX83" fmla="*/ 2301172 w 8037833"/>
              <a:gd name="connsiteY83" fmla="*/ 3663053 h 3784177"/>
              <a:gd name="connsiteX84" fmla="*/ 2294102 w 8037833"/>
              <a:gd name="connsiteY84" fmla="*/ 3671151 h 3784177"/>
              <a:gd name="connsiteX85" fmla="*/ 2238966 w 8037833"/>
              <a:gd name="connsiteY85" fmla="*/ 3668777 h 3784177"/>
              <a:gd name="connsiteX86" fmla="*/ 2082844 w 8037833"/>
              <a:gd name="connsiteY86" fmla="*/ 3631994 h 3784177"/>
              <a:gd name="connsiteX87" fmla="*/ 1938480 w 8037833"/>
              <a:gd name="connsiteY87" fmla="*/ 3601439 h 3784177"/>
              <a:gd name="connsiteX88" fmla="*/ 1900166 w 8037833"/>
              <a:gd name="connsiteY88" fmla="*/ 3609358 h 3784177"/>
              <a:gd name="connsiteX89" fmla="*/ 1835976 w 8037833"/>
              <a:gd name="connsiteY89" fmla="*/ 3622065 h 3784177"/>
              <a:gd name="connsiteX90" fmla="*/ 1787830 w 8037833"/>
              <a:gd name="connsiteY90" fmla="*/ 3633173 h 3784177"/>
              <a:gd name="connsiteX91" fmla="*/ 1734224 w 8037833"/>
              <a:gd name="connsiteY91" fmla="*/ 3655593 h 3784177"/>
              <a:gd name="connsiteX92" fmla="*/ 1721989 w 8037833"/>
              <a:gd name="connsiteY92" fmla="*/ 3627298 h 3784177"/>
              <a:gd name="connsiteX93" fmla="*/ 1664576 w 8037833"/>
              <a:gd name="connsiteY93" fmla="*/ 3638572 h 3784177"/>
              <a:gd name="connsiteX94" fmla="*/ 1577459 w 8037833"/>
              <a:gd name="connsiteY94" fmla="*/ 3658824 h 3784177"/>
              <a:gd name="connsiteX95" fmla="*/ 1527269 w 8037833"/>
              <a:gd name="connsiteY95" fmla="*/ 3663088 h 3784177"/>
              <a:gd name="connsiteX96" fmla="*/ 1390118 w 8037833"/>
              <a:gd name="connsiteY96" fmla="*/ 3682789 h 3784177"/>
              <a:gd name="connsiteX97" fmla="*/ 1252698 w 8037833"/>
              <a:gd name="connsiteY97" fmla="*/ 3708662 h 3784177"/>
              <a:gd name="connsiteX98" fmla="*/ 1171039 w 8037833"/>
              <a:gd name="connsiteY98" fmla="*/ 3758642 h 3784177"/>
              <a:gd name="connsiteX99" fmla="*/ 1058106 w 8037833"/>
              <a:gd name="connsiteY99" fmla="*/ 3776166 h 3784177"/>
              <a:gd name="connsiteX100" fmla="*/ 1039167 w 8037833"/>
              <a:gd name="connsiteY100" fmla="*/ 3784177 h 3784177"/>
              <a:gd name="connsiteX101" fmla="*/ 1012958 w 8037833"/>
              <a:gd name="connsiteY101" fmla="*/ 3779206 h 3784177"/>
              <a:gd name="connsiteX102" fmla="*/ 907906 w 8037833"/>
              <a:gd name="connsiteY102" fmla="*/ 3757678 h 3784177"/>
              <a:gd name="connsiteX103" fmla="*/ 825226 w 8037833"/>
              <a:gd name="connsiteY103" fmla="*/ 3726369 h 3784177"/>
              <a:gd name="connsiteX104" fmla="*/ 722264 w 8037833"/>
              <a:gd name="connsiteY104" fmla="*/ 3747612 h 3784177"/>
              <a:gd name="connsiteX105" fmla="*/ 659460 w 8037833"/>
              <a:gd name="connsiteY105" fmla="*/ 3740429 h 3784177"/>
              <a:gd name="connsiteX106" fmla="*/ 556552 w 8037833"/>
              <a:gd name="connsiteY106" fmla="*/ 3739124 h 3784177"/>
              <a:gd name="connsiteX107" fmla="*/ 445444 w 8037833"/>
              <a:gd name="connsiteY107" fmla="*/ 3764831 h 3784177"/>
              <a:gd name="connsiteX108" fmla="*/ 393295 w 8037833"/>
              <a:gd name="connsiteY108" fmla="*/ 3753097 h 3784177"/>
              <a:gd name="connsiteX109" fmla="*/ 339711 w 8037833"/>
              <a:gd name="connsiteY109" fmla="*/ 3718242 h 3784177"/>
              <a:gd name="connsiteX110" fmla="*/ 222239 w 8037833"/>
              <a:gd name="connsiteY110" fmla="*/ 3672335 h 3784177"/>
              <a:gd name="connsiteX111" fmla="*/ 163578 w 8037833"/>
              <a:gd name="connsiteY111" fmla="*/ 3656292 h 3784177"/>
              <a:gd name="connsiteX112" fmla="*/ 72220 w 8037833"/>
              <a:gd name="connsiteY112" fmla="*/ 3645272 h 3784177"/>
              <a:gd name="connsiteX113" fmla="*/ 44395 w 8037833"/>
              <a:gd name="connsiteY113" fmla="*/ 3639455 h 3784177"/>
              <a:gd name="connsiteX114" fmla="*/ 1962 w 8037833"/>
              <a:gd name="connsiteY114" fmla="*/ 3635948 h 3784177"/>
              <a:gd name="connsiteX115" fmla="*/ 0 w 8037833"/>
              <a:gd name="connsiteY115" fmla="*/ 3635261 h 3784177"/>
              <a:gd name="connsiteX116" fmla="*/ 0 w 8037833"/>
              <a:gd name="connsiteY11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90721 w 8037833"/>
              <a:gd name="connsiteY80" fmla="*/ 3685313 h 3784177"/>
              <a:gd name="connsiteX81" fmla="*/ 2423704 w 8037833"/>
              <a:gd name="connsiteY81" fmla="*/ 3658079 h 3784177"/>
              <a:gd name="connsiteX82" fmla="*/ 2301172 w 8037833"/>
              <a:gd name="connsiteY82" fmla="*/ 3663053 h 3784177"/>
              <a:gd name="connsiteX83" fmla="*/ 2294102 w 8037833"/>
              <a:gd name="connsiteY83" fmla="*/ 3671151 h 3784177"/>
              <a:gd name="connsiteX84" fmla="*/ 2238966 w 8037833"/>
              <a:gd name="connsiteY84" fmla="*/ 3668777 h 3784177"/>
              <a:gd name="connsiteX85" fmla="*/ 2082844 w 8037833"/>
              <a:gd name="connsiteY85" fmla="*/ 3631994 h 3784177"/>
              <a:gd name="connsiteX86" fmla="*/ 1938480 w 8037833"/>
              <a:gd name="connsiteY86" fmla="*/ 3601439 h 3784177"/>
              <a:gd name="connsiteX87" fmla="*/ 1900166 w 8037833"/>
              <a:gd name="connsiteY87" fmla="*/ 3609358 h 3784177"/>
              <a:gd name="connsiteX88" fmla="*/ 1835976 w 8037833"/>
              <a:gd name="connsiteY88" fmla="*/ 3622065 h 3784177"/>
              <a:gd name="connsiteX89" fmla="*/ 1787830 w 8037833"/>
              <a:gd name="connsiteY89" fmla="*/ 3633173 h 3784177"/>
              <a:gd name="connsiteX90" fmla="*/ 1734224 w 8037833"/>
              <a:gd name="connsiteY90" fmla="*/ 3655593 h 3784177"/>
              <a:gd name="connsiteX91" fmla="*/ 1721989 w 8037833"/>
              <a:gd name="connsiteY91" fmla="*/ 3627298 h 3784177"/>
              <a:gd name="connsiteX92" fmla="*/ 1664576 w 8037833"/>
              <a:gd name="connsiteY92" fmla="*/ 3638572 h 3784177"/>
              <a:gd name="connsiteX93" fmla="*/ 1577459 w 8037833"/>
              <a:gd name="connsiteY93" fmla="*/ 3658824 h 3784177"/>
              <a:gd name="connsiteX94" fmla="*/ 1527269 w 8037833"/>
              <a:gd name="connsiteY94" fmla="*/ 3663088 h 3784177"/>
              <a:gd name="connsiteX95" fmla="*/ 1390118 w 8037833"/>
              <a:gd name="connsiteY95" fmla="*/ 3682789 h 3784177"/>
              <a:gd name="connsiteX96" fmla="*/ 1252698 w 8037833"/>
              <a:gd name="connsiteY96" fmla="*/ 3708662 h 3784177"/>
              <a:gd name="connsiteX97" fmla="*/ 1171039 w 8037833"/>
              <a:gd name="connsiteY97" fmla="*/ 3758642 h 3784177"/>
              <a:gd name="connsiteX98" fmla="*/ 1058106 w 8037833"/>
              <a:gd name="connsiteY98" fmla="*/ 3776166 h 3784177"/>
              <a:gd name="connsiteX99" fmla="*/ 1039167 w 8037833"/>
              <a:gd name="connsiteY99" fmla="*/ 3784177 h 3784177"/>
              <a:gd name="connsiteX100" fmla="*/ 1012958 w 8037833"/>
              <a:gd name="connsiteY100" fmla="*/ 3779206 h 3784177"/>
              <a:gd name="connsiteX101" fmla="*/ 907906 w 8037833"/>
              <a:gd name="connsiteY101" fmla="*/ 3757678 h 3784177"/>
              <a:gd name="connsiteX102" fmla="*/ 825226 w 8037833"/>
              <a:gd name="connsiteY102" fmla="*/ 3726369 h 3784177"/>
              <a:gd name="connsiteX103" fmla="*/ 722264 w 8037833"/>
              <a:gd name="connsiteY103" fmla="*/ 3747612 h 3784177"/>
              <a:gd name="connsiteX104" fmla="*/ 659460 w 8037833"/>
              <a:gd name="connsiteY104" fmla="*/ 3740429 h 3784177"/>
              <a:gd name="connsiteX105" fmla="*/ 556552 w 8037833"/>
              <a:gd name="connsiteY105" fmla="*/ 3739124 h 3784177"/>
              <a:gd name="connsiteX106" fmla="*/ 445444 w 8037833"/>
              <a:gd name="connsiteY106" fmla="*/ 3764831 h 3784177"/>
              <a:gd name="connsiteX107" fmla="*/ 393295 w 8037833"/>
              <a:gd name="connsiteY107" fmla="*/ 3753097 h 3784177"/>
              <a:gd name="connsiteX108" fmla="*/ 339711 w 8037833"/>
              <a:gd name="connsiteY108" fmla="*/ 3718242 h 3784177"/>
              <a:gd name="connsiteX109" fmla="*/ 222239 w 8037833"/>
              <a:gd name="connsiteY109" fmla="*/ 3672335 h 3784177"/>
              <a:gd name="connsiteX110" fmla="*/ 163578 w 8037833"/>
              <a:gd name="connsiteY110" fmla="*/ 3656292 h 3784177"/>
              <a:gd name="connsiteX111" fmla="*/ 72220 w 8037833"/>
              <a:gd name="connsiteY111" fmla="*/ 3645272 h 3784177"/>
              <a:gd name="connsiteX112" fmla="*/ 44395 w 8037833"/>
              <a:gd name="connsiteY112" fmla="*/ 3639455 h 3784177"/>
              <a:gd name="connsiteX113" fmla="*/ 1962 w 8037833"/>
              <a:gd name="connsiteY113" fmla="*/ 3635948 h 3784177"/>
              <a:gd name="connsiteX114" fmla="*/ 0 w 8037833"/>
              <a:gd name="connsiteY114" fmla="*/ 3635261 h 3784177"/>
              <a:gd name="connsiteX115" fmla="*/ 0 w 8037833"/>
              <a:gd name="connsiteY115"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835976 w 8037833"/>
              <a:gd name="connsiteY87" fmla="*/ 3622065 h 3784177"/>
              <a:gd name="connsiteX88" fmla="*/ 1787830 w 8037833"/>
              <a:gd name="connsiteY88" fmla="*/ 3633173 h 3784177"/>
              <a:gd name="connsiteX89" fmla="*/ 1734224 w 8037833"/>
              <a:gd name="connsiteY89" fmla="*/ 3655593 h 3784177"/>
              <a:gd name="connsiteX90" fmla="*/ 1721989 w 8037833"/>
              <a:gd name="connsiteY90" fmla="*/ 3627298 h 3784177"/>
              <a:gd name="connsiteX91" fmla="*/ 1664576 w 8037833"/>
              <a:gd name="connsiteY91" fmla="*/ 3638572 h 3784177"/>
              <a:gd name="connsiteX92" fmla="*/ 1577459 w 8037833"/>
              <a:gd name="connsiteY92" fmla="*/ 3658824 h 3784177"/>
              <a:gd name="connsiteX93" fmla="*/ 1527269 w 8037833"/>
              <a:gd name="connsiteY93" fmla="*/ 3663088 h 3784177"/>
              <a:gd name="connsiteX94" fmla="*/ 1390118 w 8037833"/>
              <a:gd name="connsiteY94" fmla="*/ 3682789 h 3784177"/>
              <a:gd name="connsiteX95" fmla="*/ 1252698 w 8037833"/>
              <a:gd name="connsiteY95" fmla="*/ 3708662 h 3784177"/>
              <a:gd name="connsiteX96" fmla="*/ 1171039 w 8037833"/>
              <a:gd name="connsiteY96" fmla="*/ 3758642 h 3784177"/>
              <a:gd name="connsiteX97" fmla="*/ 1058106 w 8037833"/>
              <a:gd name="connsiteY97" fmla="*/ 3776166 h 3784177"/>
              <a:gd name="connsiteX98" fmla="*/ 1039167 w 8037833"/>
              <a:gd name="connsiteY98" fmla="*/ 3784177 h 3784177"/>
              <a:gd name="connsiteX99" fmla="*/ 1012958 w 8037833"/>
              <a:gd name="connsiteY99" fmla="*/ 3779206 h 3784177"/>
              <a:gd name="connsiteX100" fmla="*/ 907906 w 8037833"/>
              <a:gd name="connsiteY100" fmla="*/ 3757678 h 3784177"/>
              <a:gd name="connsiteX101" fmla="*/ 825226 w 8037833"/>
              <a:gd name="connsiteY101" fmla="*/ 3726369 h 3784177"/>
              <a:gd name="connsiteX102" fmla="*/ 722264 w 8037833"/>
              <a:gd name="connsiteY102" fmla="*/ 3747612 h 3784177"/>
              <a:gd name="connsiteX103" fmla="*/ 659460 w 8037833"/>
              <a:gd name="connsiteY103" fmla="*/ 3740429 h 3784177"/>
              <a:gd name="connsiteX104" fmla="*/ 556552 w 8037833"/>
              <a:gd name="connsiteY104" fmla="*/ 3739124 h 3784177"/>
              <a:gd name="connsiteX105" fmla="*/ 445444 w 8037833"/>
              <a:gd name="connsiteY105" fmla="*/ 3764831 h 3784177"/>
              <a:gd name="connsiteX106" fmla="*/ 393295 w 8037833"/>
              <a:gd name="connsiteY106" fmla="*/ 3753097 h 3784177"/>
              <a:gd name="connsiteX107" fmla="*/ 339711 w 8037833"/>
              <a:gd name="connsiteY107" fmla="*/ 3718242 h 3784177"/>
              <a:gd name="connsiteX108" fmla="*/ 222239 w 8037833"/>
              <a:gd name="connsiteY108" fmla="*/ 3672335 h 3784177"/>
              <a:gd name="connsiteX109" fmla="*/ 163578 w 8037833"/>
              <a:gd name="connsiteY109" fmla="*/ 3656292 h 3784177"/>
              <a:gd name="connsiteX110" fmla="*/ 72220 w 8037833"/>
              <a:gd name="connsiteY110" fmla="*/ 3645272 h 3784177"/>
              <a:gd name="connsiteX111" fmla="*/ 44395 w 8037833"/>
              <a:gd name="connsiteY111" fmla="*/ 3639455 h 3784177"/>
              <a:gd name="connsiteX112" fmla="*/ 1962 w 8037833"/>
              <a:gd name="connsiteY112" fmla="*/ 3635948 h 3784177"/>
              <a:gd name="connsiteX113" fmla="*/ 0 w 8037833"/>
              <a:gd name="connsiteY113" fmla="*/ 3635261 h 3784177"/>
              <a:gd name="connsiteX114" fmla="*/ 0 w 8037833"/>
              <a:gd name="connsiteY114"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835976 w 8037833"/>
              <a:gd name="connsiteY87" fmla="*/ 3622065 h 3784177"/>
              <a:gd name="connsiteX88" fmla="*/ 1787830 w 8037833"/>
              <a:gd name="connsiteY88" fmla="*/ 3633173 h 3784177"/>
              <a:gd name="connsiteX89" fmla="*/ 1734224 w 8037833"/>
              <a:gd name="connsiteY89" fmla="*/ 3655593 h 3784177"/>
              <a:gd name="connsiteX90" fmla="*/ 1664576 w 8037833"/>
              <a:gd name="connsiteY90" fmla="*/ 3638572 h 3784177"/>
              <a:gd name="connsiteX91" fmla="*/ 1577459 w 8037833"/>
              <a:gd name="connsiteY91" fmla="*/ 3658824 h 3784177"/>
              <a:gd name="connsiteX92" fmla="*/ 1527269 w 8037833"/>
              <a:gd name="connsiteY92" fmla="*/ 3663088 h 3784177"/>
              <a:gd name="connsiteX93" fmla="*/ 1390118 w 8037833"/>
              <a:gd name="connsiteY93" fmla="*/ 3682789 h 3784177"/>
              <a:gd name="connsiteX94" fmla="*/ 1252698 w 8037833"/>
              <a:gd name="connsiteY94" fmla="*/ 3708662 h 3784177"/>
              <a:gd name="connsiteX95" fmla="*/ 1171039 w 8037833"/>
              <a:gd name="connsiteY95" fmla="*/ 3758642 h 3784177"/>
              <a:gd name="connsiteX96" fmla="*/ 1058106 w 8037833"/>
              <a:gd name="connsiteY96" fmla="*/ 3776166 h 3784177"/>
              <a:gd name="connsiteX97" fmla="*/ 1039167 w 8037833"/>
              <a:gd name="connsiteY97" fmla="*/ 3784177 h 3784177"/>
              <a:gd name="connsiteX98" fmla="*/ 1012958 w 8037833"/>
              <a:gd name="connsiteY98" fmla="*/ 3779206 h 3784177"/>
              <a:gd name="connsiteX99" fmla="*/ 907906 w 8037833"/>
              <a:gd name="connsiteY99" fmla="*/ 3757678 h 3784177"/>
              <a:gd name="connsiteX100" fmla="*/ 825226 w 8037833"/>
              <a:gd name="connsiteY100" fmla="*/ 3726369 h 3784177"/>
              <a:gd name="connsiteX101" fmla="*/ 722264 w 8037833"/>
              <a:gd name="connsiteY101" fmla="*/ 3747612 h 3784177"/>
              <a:gd name="connsiteX102" fmla="*/ 659460 w 8037833"/>
              <a:gd name="connsiteY102" fmla="*/ 3740429 h 3784177"/>
              <a:gd name="connsiteX103" fmla="*/ 556552 w 8037833"/>
              <a:gd name="connsiteY103" fmla="*/ 3739124 h 3784177"/>
              <a:gd name="connsiteX104" fmla="*/ 445444 w 8037833"/>
              <a:gd name="connsiteY104" fmla="*/ 3764831 h 3784177"/>
              <a:gd name="connsiteX105" fmla="*/ 393295 w 8037833"/>
              <a:gd name="connsiteY105" fmla="*/ 3753097 h 3784177"/>
              <a:gd name="connsiteX106" fmla="*/ 339711 w 8037833"/>
              <a:gd name="connsiteY106" fmla="*/ 3718242 h 3784177"/>
              <a:gd name="connsiteX107" fmla="*/ 222239 w 8037833"/>
              <a:gd name="connsiteY107" fmla="*/ 3672335 h 3784177"/>
              <a:gd name="connsiteX108" fmla="*/ 163578 w 8037833"/>
              <a:gd name="connsiteY108" fmla="*/ 3656292 h 3784177"/>
              <a:gd name="connsiteX109" fmla="*/ 72220 w 8037833"/>
              <a:gd name="connsiteY109" fmla="*/ 3645272 h 3784177"/>
              <a:gd name="connsiteX110" fmla="*/ 44395 w 8037833"/>
              <a:gd name="connsiteY110" fmla="*/ 3639455 h 3784177"/>
              <a:gd name="connsiteX111" fmla="*/ 1962 w 8037833"/>
              <a:gd name="connsiteY111" fmla="*/ 3635948 h 3784177"/>
              <a:gd name="connsiteX112" fmla="*/ 0 w 8037833"/>
              <a:gd name="connsiteY112" fmla="*/ 3635261 h 3784177"/>
              <a:gd name="connsiteX113" fmla="*/ 0 w 8037833"/>
              <a:gd name="connsiteY113"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787830 w 8037833"/>
              <a:gd name="connsiteY87" fmla="*/ 3633173 h 3784177"/>
              <a:gd name="connsiteX88" fmla="*/ 1734224 w 8037833"/>
              <a:gd name="connsiteY88" fmla="*/ 3655593 h 3784177"/>
              <a:gd name="connsiteX89" fmla="*/ 1664576 w 8037833"/>
              <a:gd name="connsiteY89" fmla="*/ 3638572 h 3784177"/>
              <a:gd name="connsiteX90" fmla="*/ 1577459 w 8037833"/>
              <a:gd name="connsiteY90" fmla="*/ 3658824 h 3784177"/>
              <a:gd name="connsiteX91" fmla="*/ 1527269 w 8037833"/>
              <a:gd name="connsiteY91" fmla="*/ 3663088 h 3784177"/>
              <a:gd name="connsiteX92" fmla="*/ 1390118 w 8037833"/>
              <a:gd name="connsiteY92" fmla="*/ 3682789 h 3784177"/>
              <a:gd name="connsiteX93" fmla="*/ 1252698 w 8037833"/>
              <a:gd name="connsiteY93" fmla="*/ 3708662 h 3784177"/>
              <a:gd name="connsiteX94" fmla="*/ 1171039 w 8037833"/>
              <a:gd name="connsiteY94" fmla="*/ 3758642 h 3784177"/>
              <a:gd name="connsiteX95" fmla="*/ 1058106 w 8037833"/>
              <a:gd name="connsiteY95" fmla="*/ 3776166 h 3784177"/>
              <a:gd name="connsiteX96" fmla="*/ 1039167 w 8037833"/>
              <a:gd name="connsiteY96" fmla="*/ 3784177 h 3784177"/>
              <a:gd name="connsiteX97" fmla="*/ 1012958 w 8037833"/>
              <a:gd name="connsiteY97" fmla="*/ 3779206 h 3784177"/>
              <a:gd name="connsiteX98" fmla="*/ 907906 w 8037833"/>
              <a:gd name="connsiteY98" fmla="*/ 3757678 h 3784177"/>
              <a:gd name="connsiteX99" fmla="*/ 825226 w 8037833"/>
              <a:gd name="connsiteY99" fmla="*/ 3726369 h 3784177"/>
              <a:gd name="connsiteX100" fmla="*/ 722264 w 8037833"/>
              <a:gd name="connsiteY100" fmla="*/ 3747612 h 3784177"/>
              <a:gd name="connsiteX101" fmla="*/ 659460 w 8037833"/>
              <a:gd name="connsiteY101" fmla="*/ 3740429 h 3784177"/>
              <a:gd name="connsiteX102" fmla="*/ 556552 w 8037833"/>
              <a:gd name="connsiteY102" fmla="*/ 3739124 h 3784177"/>
              <a:gd name="connsiteX103" fmla="*/ 445444 w 8037833"/>
              <a:gd name="connsiteY103" fmla="*/ 3764831 h 3784177"/>
              <a:gd name="connsiteX104" fmla="*/ 393295 w 8037833"/>
              <a:gd name="connsiteY104" fmla="*/ 3753097 h 3784177"/>
              <a:gd name="connsiteX105" fmla="*/ 339711 w 8037833"/>
              <a:gd name="connsiteY105" fmla="*/ 3718242 h 3784177"/>
              <a:gd name="connsiteX106" fmla="*/ 222239 w 8037833"/>
              <a:gd name="connsiteY106" fmla="*/ 3672335 h 3784177"/>
              <a:gd name="connsiteX107" fmla="*/ 163578 w 8037833"/>
              <a:gd name="connsiteY107" fmla="*/ 3656292 h 3784177"/>
              <a:gd name="connsiteX108" fmla="*/ 72220 w 8037833"/>
              <a:gd name="connsiteY108" fmla="*/ 3645272 h 3784177"/>
              <a:gd name="connsiteX109" fmla="*/ 44395 w 8037833"/>
              <a:gd name="connsiteY109" fmla="*/ 3639455 h 3784177"/>
              <a:gd name="connsiteX110" fmla="*/ 1962 w 8037833"/>
              <a:gd name="connsiteY110" fmla="*/ 3635948 h 3784177"/>
              <a:gd name="connsiteX111" fmla="*/ 0 w 8037833"/>
              <a:gd name="connsiteY111" fmla="*/ 3635261 h 3784177"/>
              <a:gd name="connsiteX112" fmla="*/ 0 w 8037833"/>
              <a:gd name="connsiteY11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94102 w 8037833"/>
              <a:gd name="connsiteY81" fmla="*/ 3671151 h 3784177"/>
              <a:gd name="connsiteX82" fmla="*/ 2238966 w 8037833"/>
              <a:gd name="connsiteY82" fmla="*/ 3668777 h 3784177"/>
              <a:gd name="connsiteX83" fmla="*/ 2082844 w 8037833"/>
              <a:gd name="connsiteY83" fmla="*/ 3631994 h 3784177"/>
              <a:gd name="connsiteX84" fmla="*/ 1938480 w 8037833"/>
              <a:gd name="connsiteY84" fmla="*/ 3601439 h 3784177"/>
              <a:gd name="connsiteX85" fmla="*/ 1900166 w 8037833"/>
              <a:gd name="connsiteY85" fmla="*/ 3609358 h 3784177"/>
              <a:gd name="connsiteX86" fmla="*/ 1787830 w 8037833"/>
              <a:gd name="connsiteY86" fmla="*/ 3633173 h 3784177"/>
              <a:gd name="connsiteX87" fmla="*/ 1734224 w 8037833"/>
              <a:gd name="connsiteY87" fmla="*/ 3655593 h 3784177"/>
              <a:gd name="connsiteX88" fmla="*/ 1664576 w 8037833"/>
              <a:gd name="connsiteY88" fmla="*/ 3638572 h 3784177"/>
              <a:gd name="connsiteX89" fmla="*/ 1577459 w 8037833"/>
              <a:gd name="connsiteY89" fmla="*/ 3658824 h 3784177"/>
              <a:gd name="connsiteX90" fmla="*/ 1527269 w 8037833"/>
              <a:gd name="connsiteY90" fmla="*/ 3663088 h 3784177"/>
              <a:gd name="connsiteX91" fmla="*/ 1390118 w 8037833"/>
              <a:gd name="connsiteY91" fmla="*/ 3682789 h 3784177"/>
              <a:gd name="connsiteX92" fmla="*/ 1252698 w 8037833"/>
              <a:gd name="connsiteY92" fmla="*/ 3708662 h 3784177"/>
              <a:gd name="connsiteX93" fmla="*/ 1171039 w 8037833"/>
              <a:gd name="connsiteY93" fmla="*/ 3758642 h 3784177"/>
              <a:gd name="connsiteX94" fmla="*/ 1058106 w 8037833"/>
              <a:gd name="connsiteY94" fmla="*/ 3776166 h 3784177"/>
              <a:gd name="connsiteX95" fmla="*/ 1039167 w 8037833"/>
              <a:gd name="connsiteY95" fmla="*/ 3784177 h 3784177"/>
              <a:gd name="connsiteX96" fmla="*/ 1012958 w 8037833"/>
              <a:gd name="connsiteY96" fmla="*/ 3779206 h 3784177"/>
              <a:gd name="connsiteX97" fmla="*/ 907906 w 8037833"/>
              <a:gd name="connsiteY97" fmla="*/ 3757678 h 3784177"/>
              <a:gd name="connsiteX98" fmla="*/ 825226 w 8037833"/>
              <a:gd name="connsiteY98" fmla="*/ 3726369 h 3784177"/>
              <a:gd name="connsiteX99" fmla="*/ 722264 w 8037833"/>
              <a:gd name="connsiteY99" fmla="*/ 3747612 h 3784177"/>
              <a:gd name="connsiteX100" fmla="*/ 659460 w 8037833"/>
              <a:gd name="connsiteY100" fmla="*/ 3740429 h 3784177"/>
              <a:gd name="connsiteX101" fmla="*/ 556552 w 8037833"/>
              <a:gd name="connsiteY101" fmla="*/ 3739124 h 3784177"/>
              <a:gd name="connsiteX102" fmla="*/ 445444 w 8037833"/>
              <a:gd name="connsiteY102" fmla="*/ 3764831 h 3784177"/>
              <a:gd name="connsiteX103" fmla="*/ 393295 w 8037833"/>
              <a:gd name="connsiteY103" fmla="*/ 3753097 h 3784177"/>
              <a:gd name="connsiteX104" fmla="*/ 339711 w 8037833"/>
              <a:gd name="connsiteY104" fmla="*/ 3718242 h 3784177"/>
              <a:gd name="connsiteX105" fmla="*/ 222239 w 8037833"/>
              <a:gd name="connsiteY105" fmla="*/ 3672335 h 3784177"/>
              <a:gd name="connsiteX106" fmla="*/ 163578 w 8037833"/>
              <a:gd name="connsiteY106" fmla="*/ 3656292 h 3784177"/>
              <a:gd name="connsiteX107" fmla="*/ 72220 w 8037833"/>
              <a:gd name="connsiteY107" fmla="*/ 3645272 h 3784177"/>
              <a:gd name="connsiteX108" fmla="*/ 44395 w 8037833"/>
              <a:gd name="connsiteY108" fmla="*/ 3639455 h 3784177"/>
              <a:gd name="connsiteX109" fmla="*/ 1962 w 8037833"/>
              <a:gd name="connsiteY109" fmla="*/ 3635948 h 3784177"/>
              <a:gd name="connsiteX110" fmla="*/ 0 w 8037833"/>
              <a:gd name="connsiteY110" fmla="*/ 3635261 h 3784177"/>
              <a:gd name="connsiteX111" fmla="*/ 0 w 8037833"/>
              <a:gd name="connsiteY11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445444 w 8037833"/>
              <a:gd name="connsiteY101" fmla="*/ 3764831 h 3784177"/>
              <a:gd name="connsiteX102" fmla="*/ 393295 w 8037833"/>
              <a:gd name="connsiteY102" fmla="*/ 3753097 h 3784177"/>
              <a:gd name="connsiteX103" fmla="*/ 339711 w 8037833"/>
              <a:gd name="connsiteY103" fmla="*/ 3718242 h 3784177"/>
              <a:gd name="connsiteX104" fmla="*/ 222239 w 8037833"/>
              <a:gd name="connsiteY104" fmla="*/ 3672335 h 3784177"/>
              <a:gd name="connsiteX105" fmla="*/ 163578 w 8037833"/>
              <a:gd name="connsiteY105" fmla="*/ 3656292 h 3784177"/>
              <a:gd name="connsiteX106" fmla="*/ 72220 w 8037833"/>
              <a:gd name="connsiteY106" fmla="*/ 3645272 h 3784177"/>
              <a:gd name="connsiteX107" fmla="*/ 44395 w 8037833"/>
              <a:gd name="connsiteY107" fmla="*/ 3639455 h 3784177"/>
              <a:gd name="connsiteX108" fmla="*/ 1962 w 8037833"/>
              <a:gd name="connsiteY108" fmla="*/ 3635948 h 3784177"/>
              <a:gd name="connsiteX109" fmla="*/ 0 w 8037833"/>
              <a:gd name="connsiteY109" fmla="*/ 3635261 h 3784177"/>
              <a:gd name="connsiteX110" fmla="*/ 0 w 8037833"/>
              <a:gd name="connsiteY11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445444 w 8037833"/>
              <a:gd name="connsiteY101" fmla="*/ 3764831 h 3784177"/>
              <a:gd name="connsiteX102" fmla="*/ 393295 w 8037833"/>
              <a:gd name="connsiteY102" fmla="*/ 3753097 h 3784177"/>
              <a:gd name="connsiteX103" fmla="*/ 339711 w 8037833"/>
              <a:gd name="connsiteY103" fmla="*/ 3718242 h 3784177"/>
              <a:gd name="connsiteX104" fmla="*/ 222239 w 8037833"/>
              <a:gd name="connsiteY104" fmla="*/ 3672335 h 3784177"/>
              <a:gd name="connsiteX105" fmla="*/ 163578 w 8037833"/>
              <a:gd name="connsiteY105" fmla="*/ 3656292 h 3784177"/>
              <a:gd name="connsiteX106" fmla="*/ 72220 w 8037833"/>
              <a:gd name="connsiteY106" fmla="*/ 3645272 h 3784177"/>
              <a:gd name="connsiteX107" fmla="*/ 44395 w 8037833"/>
              <a:gd name="connsiteY107" fmla="*/ 3639455 h 3784177"/>
              <a:gd name="connsiteX108" fmla="*/ 1962 w 8037833"/>
              <a:gd name="connsiteY108" fmla="*/ 3635948 h 3784177"/>
              <a:gd name="connsiteX109" fmla="*/ 0 w 8037833"/>
              <a:gd name="connsiteY109" fmla="*/ 3635261 h 3784177"/>
              <a:gd name="connsiteX110" fmla="*/ 0 w 8037833"/>
              <a:gd name="connsiteY11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989223 w 8037833"/>
              <a:gd name="connsiteY95" fmla="*/ 3770303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989223 w 8037833"/>
              <a:gd name="connsiteY95" fmla="*/ 3770303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85384 w 8037833"/>
              <a:gd name="connsiteY101" fmla="*/ 3726388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504085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884777 w 8037833"/>
              <a:gd name="connsiteY72" fmla="*/ 3660775 h 3784177"/>
              <a:gd name="connsiteX73" fmla="*/ 2739034 w 8037833"/>
              <a:gd name="connsiteY73" fmla="*/ 3647396 h 3784177"/>
              <a:gd name="connsiteX74" fmla="*/ 2651827 w 8037833"/>
              <a:gd name="connsiteY74" fmla="*/ 3646306 h 3784177"/>
              <a:gd name="connsiteX75" fmla="*/ 2618680 w 8037833"/>
              <a:gd name="connsiteY75" fmla="*/ 3656755 h 3784177"/>
              <a:gd name="connsiteX76" fmla="*/ 2572404 w 8037833"/>
              <a:gd name="connsiteY76" fmla="*/ 3664043 h 3784177"/>
              <a:gd name="connsiteX77" fmla="*/ 2423704 w 8037833"/>
              <a:gd name="connsiteY77" fmla="*/ 3658079 h 3784177"/>
              <a:gd name="connsiteX78" fmla="*/ 2301172 w 8037833"/>
              <a:gd name="connsiteY78" fmla="*/ 3663053 h 3784177"/>
              <a:gd name="connsiteX79" fmla="*/ 2238966 w 8037833"/>
              <a:gd name="connsiteY79" fmla="*/ 3668777 h 3784177"/>
              <a:gd name="connsiteX80" fmla="*/ 2082844 w 8037833"/>
              <a:gd name="connsiteY80" fmla="*/ 3631994 h 3784177"/>
              <a:gd name="connsiteX81" fmla="*/ 1938480 w 8037833"/>
              <a:gd name="connsiteY81" fmla="*/ 3601439 h 3784177"/>
              <a:gd name="connsiteX82" fmla="*/ 1900166 w 8037833"/>
              <a:gd name="connsiteY82" fmla="*/ 3609358 h 3784177"/>
              <a:gd name="connsiteX83" fmla="*/ 1787830 w 8037833"/>
              <a:gd name="connsiteY83" fmla="*/ 3633173 h 3784177"/>
              <a:gd name="connsiteX84" fmla="*/ 1734224 w 8037833"/>
              <a:gd name="connsiteY84" fmla="*/ 3655593 h 3784177"/>
              <a:gd name="connsiteX85" fmla="*/ 1664576 w 8037833"/>
              <a:gd name="connsiteY85" fmla="*/ 3638572 h 3784177"/>
              <a:gd name="connsiteX86" fmla="*/ 1577459 w 8037833"/>
              <a:gd name="connsiteY86" fmla="*/ 3658824 h 3784177"/>
              <a:gd name="connsiteX87" fmla="*/ 1527269 w 8037833"/>
              <a:gd name="connsiteY87" fmla="*/ 3663088 h 3784177"/>
              <a:gd name="connsiteX88" fmla="*/ 1390118 w 8037833"/>
              <a:gd name="connsiteY88" fmla="*/ 3682789 h 3784177"/>
              <a:gd name="connsiteX89" fmla="*/ 1252698 w 8037833"/>
              <a:gd name="connsiteY89" fmla="*/ 3708662 h 3784177"/>
              <a:gd name="connsiteX90" fmla="*/ 1171039 w 8037833"/>
              <a:gd name="connsiteY90" fmla="*/ 3758642 h 3784177"/>
              <a:gd name="connsiteX91" fmla="*/ 1058106 w 8037833"/>
              <a:gd name="connsiteY91" fmla="*/ 3776166 h 3784177"/>
              <a:gd name="connsiteX92" fmla="*/ 1039167 w 8037833"/>
              <a:gd name="connsiteY92" fmla="*/ 3784177 h 3784177"/>
              <a:gd name="connsiteX93" fmla="*/ 989223 w 8037833"/>
              <a:gd name="connsiteY93" fmla="*/ 3770303 h 3784177"/>
              <a:gd name="connsiteX94" fmla="*/ 907906 w 8037833"/>
              <a:gd name="connsiteY94" fmla="*/ 3757678 h 3784177"/>
              <a:gd name="connsiteX95" fmla="*/ 825226 w 8037833"/>
              <a:gd name="connsiteY95" fmla="*/ 3726369 h 3784177"/>
              <a:gd name="connsiteX96" fmla="*/ 722264 w 8037833"/>
              <a:gd name="connsiteY96" fmla="*/ 3747612 h 3784177"/>
              <a:gd name="connsiteX97" fmla="*/ 659460 w 8037833"/>
              <a:gd name="connsiteY97" fmla="*/ 3740429 h 3784177"/>
              <a:gd name="connsiteX98" fmla="*/ 556552 w 8037833"/>
              <a:gd name="connsiteY98" fmla="*/ 3739124 h 3784177"/>
              <a:gd name="connsiteX99" fmla="*/ 385384 w 8037833"/>
              <a:gd name="connsiteY99" fmla="*/ 3726388 h 3784177"/>
              <a:gd name="connsiteX100" fmla="*/ 339711 w 8037833"/>
              <a:gd name="connsiteY100" fmla="*/ 3718242 h 3784177"/>
              <a:gd name="connsiteX101" fmla="*/ 222239 w 8037833"/>
              <a:gd name="connsiteY101" fmla="*/ 3672335 h 3784177"/>
              <a:gd name="connsiteX102" fmla="*/ 163578 w 8037833"/>
              <a:gd name="connsiteY102" fmla="*/ 3656292 h 3784177"/>
              <a:gd name="connsiteX103" fmla="*/ 72220 w 8037833"/>
              <a:gd name="connsiteY103" fmla="*/ 3645272 h 3784177"/>
              <a:gd name="connsiteX104" fmla="*/ 44395 w 8037833"/>
              <a:gd name="connsiteY104" fmla="*/ 3639455 h 3784177"/>
              <a:gd name="connsiteX105" fmla="*/ 1962 w 8037833"/>
              <a:gd name="connsiteY105" fmla="*/ 3635948 h 3784177"/>
              <a:gd name="connsiteX106" fmla="*/ 0 w 8037833"/>
              <a:gd name="connsiteY106" fmla="*/ 3635261 h 3784177"/>
              <a:gd name="connsiteX107" fmla="*/ 0 w 8037833"/>
              <a:gd name="connsiteY10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11556 w 8037833"/>
              <a:gd name="connsiteY53" fmla="*/ 3729673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884777 w 8037833"/>
              <a:gd name="connsiteY72" fmla="*/ 3660775 h 3784177"/>
              <a:gd name="connsiteX73" fmla="*/ 2739034 w 8037833"/>
              <a:gd name="connsiteY73" fmla="*/ 3647396 h 3784177"/>
              <a:gd name="connsiteX74" fmla="*/ 2651827 w 8037833"/>
              <a:gd name="connsiteY74" fmla="*/ 3646306 h 3784177"/>
              <a:gd name="connsiteX75" fmla="*/ 2618680 w 8037833"/>
              <a:gd name="connsiteY75" fmla="*/ 3656755 h 3784177"/>
              <a:gd name="connsiteX76" fmla="*/ 2572404 w 8037833"/>
              <a:gd name="connsiteY76" fmla="*/ 3664043 h 3784177"/>
              <a:gd name="connsiteX77" fmla="*/ 2423704 w 8037833"/>
              <a:gd name="connsiteY77" fmla="*/ 3658079 h 3784177"/>
              <a:gd name="connsiteX78" fmla="*/ 2301172 w 8037833"/>
              <a:gd name="connsiteY78" fmla="*/ 3663053 h 3784177"/>
              <a:gd name="connsiteX79" fmla="*/ 2238966 w 8037833"/>
              <a:gd name="connsiteY79" fmla="*/ 3668777 h 3784177"/>
              <a:gd name="connsiteX80" fmla="*/ 2082844 w 8037833"/>
              <a:gd name="connsiteY80" fmla="*/ 3631994 h 3784177"/>
              <a:gd name="connsiteX81" fmla="*/ 1938480 w 8037833"/>
              <a:gd name="connsiteY81" fmla="*/ 3601439 h 3784177"/>
              <a:gd name="connsiteX82" fmla="*/ 1900166 w 8037833"/>
              <a:gd name="connsiteY82" fmla="*/ 3609358 h 3784177"/>
              <a:gd name="connsiteX83" fmla="*/ 1787830 w 8037833"/>
              <a:gd name="connsiteY83" fmla="*/ 3633173 h 3784177"/>
              <a:gd name="connsiteX84" fmla="*/ 1734224 w 8037833"/>
              <a:gd name="connsiteY84" fmla="*/ 3655593 h 3784177"/>
              <a:gd name="connsiteX85" fmla="*/ 1664576 w 8037833"/>
              <a:gd name="connsiteY85" fmla="*/ 3638572 h 3784177"/>
              <a:gd name="connsiteX86" fmla="*/ 1577459 w 8037833"/>
              <a:gd name="connsiteY86" fmla="*/ 3658824 h 3784177"/>
              <a:gd name="connsiteX87" fmla="*/ 1527269 w 8037833"/>
              <a:gd name="connsiteY87" fmla="*/ 3663088 h 3784177"/>
              <a:gd name="connsiteX88" fmla="*/ 1390118 w 8037833"/>
              <a:gd name="connsiteY88" fmla="*/ 3682789 h 3784177"/>
              <a:gd name="connsiteX89" fmla="*/ 1252698 w 8037833"/>
              <a:gd name="connsiteY89" fmla="*/ 3708662 h 3784177"/>
              <a:gd name="connsiteX90" fmla="*/ 1171039 w 8037833"/>
              <a:gd name="connsiteY90" fmla="*/ 3758642 h 3784177"/>
              <a:gd name="connsiteX91" fmla="*/ 1058106 w 8037833"/>
              <a:gd name="connsiteY91" fmla="*/ 3776166 h 3784177"/>
              <a:gd name="connsiteX92" fmla="*/ 1039167 w 8037833"/>
              <a:gd name="connsiteY92" fmla="*/ 3784177 h 3784177"/>
              <a:gd name="connsiteX93" fmla="*/ 989223 w 8037833"/>
              <a:gd name="connsiteY93" fmla="*/ 3770303 h 3784177"/>
              <a:gd name="connsiteX94" fmla="*/ 907906 w 8037833"/>
              <a:gd name="connsiteY94" fmla="*/ 3757678 h 3784177"/>
              <a:gd name="connsiteX95" fmla="*/ 825226 w 8037833"/>
              <a:gd name="connsiteY95" fmla="*/ 3726369 h 3784177"/>
              <a:gd name="connsiteX96" fmla="*/ 722264 w 8037833"/>
              <a:gd name="connsiteY96" fmla="*/ 3747612 h 3784177"/>
              <a:gd name="connsiteX97" fmla="*/ 659460 w 8037833"/>
              <a:gd name="connsiteY97" fmla="*/ 3740429 h 3784177"/>
              <a:gd name="connsiteX98" fmla="*/ 556552 w 8037833"/>
              <a:gd name="connsiteY98" fmla="*/ 3739124 h 3784177"/>
              <a:gd name="connsiteX99" fmla="*/ 385384 w 8037833"/>
              <a:gd name="connsiteY99" fmla="*/ 3726388 h 3784177"/>
              <a:gd name="connsiteX100" fmla="*/ 339711 w 8037833"/>
              <a:gd name="connsiteY100" fmla="*/ 3718242 h 3784177"/>
              <a:gd name="connsiteX101" fmla="*/ 222239 w 8037833"/>
              <a:gd name="connsiteY101" fmla="*/ 3672335 h 3784177"/>
              <a:gd name="connsiteX102" fmla="*/ 163578 w 8037833"/>
              <a:gd name="connsiteY102" fmla="*/ 3656292 h 3784177"/>
              <a:gd name="connsiteX103" fmla="*/ 72220 w 8037833"/>
              <a:gd name="connsiteY103" fmla="*/ 3645272 h 3784177"/>
              <a:gd name="connsiteX104" fmla="*/ 44395 w 8037833"/>
              <a:gd name="connsiteY104" fmla="*/ 3639455 h 3784177"/>
              <a:gd name="connsiteX105" fmla="*/ 1962 w 8037833"/>
              <a:gd name="connsiteY105" fmla="*/ 3635948 h 3784177"/>
              <a:gd name="connsiteX106" fmla="*/ 0 w 8037833"/>
              <a:gd name="connsiteY106" fmla="*/ 3635261 h 3784177"/>
              <a:gd name="connsiteX107" fmla="*/ 0 w 8037833"/>
              <a:gd name="connsiteY10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31994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31994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206642 w 8037833"/>
              <a:gd name="connsiteY89" fmla="*/ 3736384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664576 w 8037833"/>
              <a:gd name="connsiteY83" fmla="*/ 3638572 h 3784177"/>
              <a:gd name="connsiteX84" fmla="*/ 1577459 w 8037833"/>
              <a:gd name="connsiteY84" fmla="*/ 3658824 h 3784177"/>
              <a:gd name="connsiteX85" fmla="*/ 1527269 w 8037833"/>
              <a:gd name="connsiteY85" fmla="*/ 3663088 h 3784177"/>
              <a:gd name="connsiteX86" fmla="*/ 1390118 w 8037833"/>
              <a:gd name="connsiteY86" fmla="*/ 3682789 h 3784177"/>
              <a:gd name="connsiteX87" fmla="*/ 1252698 w 8037833"/>
              <a:gd name="connsiteY87" fmla="*/ 3708662 h 3784177"/>
              <a:gd name="connsiteX88" fmla="*/ 1206642 w 8037833"/>
              <a:gd name="connsiteY88" fmla="*/ 3736384 h 3784177"/>
              <a:gd name="connsiteX89" fmla="*/ 1058106 w 8037833"/>
              <a:gd name="connsiteY89" fmla="*/ 3776166 h 3784177"/>
              <a:gd name="connsiteX90" fmla="*/ 1039167 w 8037833"/>
              <a:gd name="connsiteY90" fmla="*/ 3784177 h 3784177"/>
              <a:gd name="connsiteX91" fmla="*/ 989223 w 8037833"/>
              <a:gd name="connsiteY91" fmla="*/ 3770303 h 3784177"/>
              <a:gd name="connsiteX92" fmla="*/ 907906 w 8037833"/>
              <a:gd name="connsiteY92" fmla="*/ 3757678 h 3784177"/>
              <a:gd name="connsiteX93" fmla="*/ 825226 w 8037833"/>
              <a:gd name="connsiteY93" fmla="*/ 3726369 h 3784177"/>
              <a:gd name="connsiteX94" fmla="*/ 722264 w 8037833"/>
              <a:gd name="connsiteY94" fmla="*/ 3747612 h 3784177"/>
              <a:gd name="connsiteX95" fmla="*/ 659460 w 8037833"/>
              <a:gd name="connsiteY95" fmla="*/ 3740429 h 3784177"/>
              <a:gd name="connsiteX96" fmla="*/ 556552 w 8037833"/>
              <a:gd name="connsiteY96" fmla="*/ 3739124 h 3784177"/>
              <a:gd name="connsiteX97" fmla="*/ 385384 w 8037833"/>
              <a:gd name="connsiteY97" fmla="*/ 3726388 h 3784177"/>
              <a:gd name="connsiteX98" fmla="*/ 339711 w 8037833"/>
              <a:gd name="connsiteY98" fmla="*/ 3718242 h 3784177"/>
              <a:gd name="connsiteX99" fmla="*/ 222239 w 8037833"/>
              <a:gd name="connsiteY99" fmla="*/ 3672335 h 3784177"/>
              <a:gd name="connsiteX100" fmla="*/ 163578 w 8037833"/>
              <a:gd name="connsiteY100" fmla="*/ 3656292 h 3784177"/>
              <a:gd name="connsiteX101" fmla="*/ 72220 w 8037833"/>
              <a:gd name="connsiteY101" fmla="*/ 3645272 h 3784177"/>
              <a:gd name="connsiteX102" fmla="*/ 44395 w 8037833"/>
              <a:gd name="connsiteY102" fmla="*/ 3639455 h 3784177"/>
              <a:gd name="connsiteX103" fmla="*/ 1962 w 8037833"/>
              <a:gd name="connsiteY103" fmla="*/ 3635948 h 3784177"/>
              <a:gd name="connsiteX104" fmla="*/ 0 w 8037833"/>
              <a:gd name="connsiteY104" fmla="*/ 3635261 h 3784177"/>
              <a:gd name="connsiteX105" fmla="*/ 0 w 8037833"/>
              <a:gd name="connsiteY105"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04758 w 8037833"/>
              <a:gd name="connsiteY82" fmla="*/ 3637625 h 3784177"/>
              <a:gd name="connsiteX83" fmla="*/ 1664576 w 8037833"/>
              <a:gd name="connsiteY83" fmla="*/ 3638572 h 3784177"/>
              <a:gd name="connsiteX84" fmla="*/ 1577459 w 8037833"/>
              <a:gd name="connsiteY84" fmla="*/ 3658824 h 3784177"/>
              <a:gd name="connsiteX85" fmla="*/ 1527269 w 8037833"/>
              <a:gd name="connsiteY85" fmla="*/ 3663088 h 3784177"/>
              <a:gd name="connsiteX86" fmla="*/ 1390118 w 8037833"/>
              <a:gd name="connsiteY86" fmla="*/ 3682789 h 3784177"/>
              <a:gd name="connsiteX87" fmla="*/ 1252698 w 8037833"/>
              <a:gd name="connsiteY87" fmla="*/ 3708662 h 3784177"/>
              <a:gd name="connsiteX88" fmla="*/ 1206642 w 8037833"/>
              <a:gd name="connsiteY88" fmla="*/ 3736384 h 3784177"/>
              <a:gd name="connsiteX89" fmla="*/ 1058106 w 8037833"/>
              <a:gd name="connsiteY89" fmla="*/ 3776166 h 3784177"/>
              <a:gd name="connsiteX90" fmla="*/ 1039167 w 8037833"/>
              <a:gd name="connsiteY90" fmla="*/ 3784177 h 3784177"/>
              <a:gd name="connsiteX91" fmla="*/ 989223 w 8037833"/>
              <a:gd name="connsiteY91" fmla="*/ 3770303 h 3784177"/>
              <a:gd name="connsiteX92" fmla="*/ 907906 w 8037833"/>
              <a:gd name="connsiteY92" fmla="*/ 3757678 h 3784177"/>
              <a:gd name="connsiteX93" fmla="*/ 825226 w 8037833"/>
              <a:gd name="connsiteY93" fmla="*/ 3726369 h 3784177"/>
              <a:gd name="connsiteX94" fmla="*/ 722264 w 8037833"/>
              <a:gd name="connsiteY94" fmla="*/ 3747612 h 3784177"/>
              <a:gd name="connsiteX95" fmla="*/ 659460 w 8037833"/>
              <a:gd name="connsiteY95" fmla="*/ 3740429 h 3784177"/>
              <a:gd name="connsiteX96" fmla="*/ 556552 w 8037833"/>
              <a:gd name="connsiteY96" fmla="*/ 3739124 h 3784177"/>
              <a:gd name="connsiteX97" fmla="*/ 385384 w 8037833"/>
              <a:gd name="connsiteY97" fmla="*/ 3726388 h 3784177"/>
              <a:gd name="connsiteX98" fmla="*/ 339711 w 8037833"/>
              <a:gd name="connsiteY98" fmla="*/ 3718242 h 3784177"/>
              <a:gd name="connsiteX99" fmla="*/ 222239 w 8037833"/>
              <a:gd name="connsiteY99" fmla="*/ 3672335 h 3784177"/>
              <a:gd name="connsiteX100" fmla="*/ 163578 w 8037833"/>
              <a:gd name="connsiteY100" fmla="*/ 3656292 h 3784177"/>
              <a:gd name="connsiteX101" fmla="*/ 72220 w 8037833"/>
              <a:gd name="connsiteY101" fmla="*/ 3645272 h 3784177"/>
              <a:gd name="connsiteX102" fmla="*/ 44395 w 8037833"/>
              <a:gd name="connsiteY102" fmla="*/ 3639455 h 3784177"/>
              <a:gd name="connsiteX103" fmla="*/ 1962 w 8037833"/>
              <a:gd name="connsiteY103" fmla="*/ 3635948 h 3784177"/>
              <a:gd name="connsiteX104" fmla="*/ 0 w 8037833"/>
              <a:gd name="connsiteY104" fmla="*/ 3635261 h 3784177"/>
              <a:gd name="connsiteX105" fmla="*/ 0 w 8037833"/>
              <a:gd name="connsiteY105" fmla="*/ 12763 h 378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8037833" h="3784177">
                <a:moveTo>
                  <a:pt x="0" y="12763"/>
                </a:moveTo>
                <a:lnTo>
                  <a:pt x="8037833" y="0"/>
                </a:lnTo>
                <a:lnTo>
                  <a:pt x="8037833" y="3123098"/>
                </a:lnTo>
                <a:lnTo>
                  <a:pt x="8034343" y="3122573"/>
                </a:lnTo>
                <a:cubicBezTo>
                  <a:pt x="7983474" y="3121603"/>
                  <a:pt x="7958686" y="3166517"/>
                  <a:pt x="7877229" y="3143819"/>
                </a:cubicBezTo>
                <a:cubicBezTo>
                  <a:pt x="7902982" y="3130590"/>
                  <a:pt x="7764195" y="3161981"/>
                  <a:pt x="7752740" y="3181149"/>
                </a:cubicBezTo>
                <a:cubicBezTo>
                  <a:pt x="7676202" y="3198058"/>
                  <a:pt x="7659123" y="3129063"/>
                  <a:pt x="7588760" y="3183782"/>
                </a:cubicBezTo>
                <a:cubicBezTo>
                  <a:pt x="7551891" y="3215463"/>
                  <a:pt x="7426365" y="3228579"/>
                  <a:pt x="7351256" y="3276296"/>
                </a:cubicBezTo>
                <a:cubicBezTo>
                  <a:pt x="7314255" y="3274736"/>
                  <a:pt x="7277479" y="3268807"/>
                  <a:pt x="7241630" y="3258619"/>
                </a:cubicBezTo>
                <a:cubicBezTo>
                  <a:pt x="7225774" y="3249278"/>
                  <a:pt x="7215938" y="3250389"/>
                  <a:pt x="7197338" y="3224751"/>
                </a:cubicBezTo>
                <a:cubicBezTo>
                  <a:pt x="7195955" y="3243380"/>
                  <a:pt x="7188542" y="3231477"/>
                  <a:pt x="7180777" y="3222826"/>
                </a:cubicBezTo>
                <a:cubicBezTo>
                  <a:pt x="7171770" y="3230955"/>
                  <a:pt x="7156637" y="3256184"/>
                  <a:pt x="7146896" y="3256975"/>
                </a:cubicBezTo>
                <a:cubicBezTo>
                  <a:pt x="7127629" y="3216232"/>
                  <a:pt x="7125488" y="3280164"/>
                  <a:pt x="7101771" y="3257015"/>
                </a:cubicBezTo>
                <a:cubicBezTo>
                  <a:pt x="7091351" y="3270846"/>
                  <a:pt x="7071846" y="3326895"/>
                  <a:pt x="7047844" y="3303791"/>
                </a:cubicBezTo>
                <a:cubicBezTo>
                  <a:pt x="6992848" y="3331112"/>
                  <a:pt x="6969266" y="3372516"/>
                  <a:pt x="6912506" y="3361478"/>
                </a:cubicBezTo>
                <a:cubicBezTo>
                  <a:pt x="6904521" y="3387853"/>
                  <a:pt x="6807293" y="3321424"/>
                  <a:pt x="6819463" y="3368624"/>
                </a:cubicBezTo>
                <a:cubicBezTo>
                  <a:pt x="6800520" y="3366318"/>
                  <a:pt x="6786640" y="3347534"/>
                  <a:pt x="6797198" y="3378256"/>
                </a:cubicBezTo>
                <a:lnTo>
                  <a:pt x="6687784" y="3376132"/>
                </a:lnTo>
                <a:cubicBezTo>
                  <a:pt x="6627134" y="3366894"/>
                  <a:pt x="6605084" y="3434017"/>
                  <a:pt x="6566539" y="3382500"/>
                </a:cubicBezTo>
                <a:cubicBezTo>
                  <a:pt x="6505539" y="3381128"/>
                  <a:pt x="6435204" y="3374346"/>
                  <a:pt x="6352283" y="3374762"/>
                </a:cubicBezTo>
                <a:cubicBezTo>
                  <a:pt x="6293888" y="3372097"/>
                  <a:pt x="6170788" y="3347568"/>
                  <a:pt x="6111718" y="3357536"/>
                </a:cubicBezTo>
                <a:cubicBezTo>
                  <a:pt x="6041005" y="3333697"/>
                  <a:pt x="6098061" y="3372084"/>
                  <a:pt x="6022263" y="3359057"/>
                </a:cubicBezTo>
                <a:cubicBezTo>
                  <a:pt x="5989123" y="3410585"/>
                  <a:pt x="5931322" y="3384912"/>
                  <a:pt x="5891274" y="3397681"/>
                </a:cubicBezTo>
                <a:cubicBezTo>
                  <a:pt x="5845239" y="3408862"/>
                  <a:pt x="5792317" y="3420977"/>
                  <a:pt x="5746050" y="3426142"/>
                </a:cubicBezTo>
                <a:cubicBezTo>
                  <a:pt x="5709404" y="3402923"/>
                  <a:pt x="5659139" y="3459917"/>
                  <a:pt x="5613670" y="3428671"/>
                </a:cubicBezTo>
                <a:cubicBezTo>
                  <a:pt x="5596941" y="3421144"/>
                  <a:pt x="5545141" y="3422095"/>
                  <a:pt x="5535334" y="3437044"/>
                </a:cubicBezTo>
                <a:cubicBezTo>
                  <a:pt x="5524532" y="3440286"/>
                  <a:pt x="5511933" y="3434991"/>
                  <a:pt x="5506940" y="3450999"/>
                </a:cubicBezTo>
                <a:cubicBezTo>
                  <a:pt x="5498692" y="3470265"/>
                  <a:pt x="5461008" y="3440518"/>
                  <a:pt x="5466372" y="3463245"/>
                </a:cubicBezTo>
                <a:cubicBezTo>
                  <a:pt x="5439614" y="3442862"/>
                  <a:pt x="5418331" y="3483220"/>
                  <a:pt x="5395833" y="3493194"/>
                </a:cubicBezTo>
                <a:cubicBezTo>
                  <a:pt x="5374758" y="3472971"/>
                  <a:pt x="5354436" y="3500114"/>
                  <a:pt x="5305325" y="3505200"/>
                </a:cubicBezTo>
                <a:cubicBezTo>
                  <a:pt x="5282149" y="3481812"/>
                  <a:pt x="5266154" y="3522676"/>
                  <a:pt x="5223043" y="3491664"/>
                </a:cubicBezTo>
                <a:cubicBezTo>
                  <a:pt x="5200154" y="3491478"/>
                  <a:pt x="5207329" y="3491346"/>
                  <a:pt x="5167992" y="3486279"/>
                </a:cubicBezTo>
                <a:cubicBezTo>
                  <a:pt x="5107971" y="3480838"/>
                  <a:pt x="5042315" y="3467667"/>
                  <a:pt x="4987020" y="3461263"/>
                </a:cubicBezTo>
                <a:cubicBezTo>
                  <a:pt x="4924981" y="3458977"/>
                  <a:pt x="4971120" y="3508066"/>
                  <a:pt x="4890003" y="3469874"/>
                </a:cubicBezTo>
                <a:cubicBezTo>
                  <a:pt x="4883619" y="3488080"/>
                  <a:pt x="4873972" y="3489465"/>
                  <a:pt x="4856654" y="3481880"/>
                </a:cubicBezTo>
                <a:cubicBezTo>
                  <a:pt x="4826649" y="3482096"/>
                  <a:pt x="4833746" y="3526606"/>
                  <a:pt x="4800711" y="3501441"/>
                </a:cubicBezTo>
                <a:cubicBezTo>
                  <a:pt x="4808694" y="3525119"/>
                  <a:pt x="4745093" y="3513953"/>
                  <a:pt x="4761569" y="3538103"/>
                </a:cubicBezTo>
                <a:cubicBezTo>
                  <a:pt x="4744478" y="3561060"/>
                  <a:pt x="4730992" y="3525632"/>
                  <a:pt x="4713734" y="3545724"/>
                </a:cubicBezTo>
                <a:cubicBezTo>
                  <a:pt x="4694993" y="3545439"/>
                  <a:pt x="4672479" y="3533026"/>
                  <a:pt x="4649120" y="3536392"/>
                </a:cubicBezTo>
                <a:cubicBezTo>
                  <a:pt x="4617081" y="3524764"/>
                  <a:pt x="4613909" y="3550370"/>
                  <a:pt x="4573578" y="3565923"/>
                </a:cubicBezTo>
                <a:cubicBezTo>
                  <a:pt x="4554559" y="3553131"/>
                  <a:pt x="4541305" y="3561025"/>
                  <a:pt x="4529117" y="3575592"/>
                </a:cubicBezTo>
                <a:cubicBezTo>
                  <a:pt x="4488096" y="3574977"/>
                  <a:pt x="4453361" y="3598310"/>
                  <a:pt x="4408641" y="3610000"/>
                </a:cubicBezTo>
                <a:cubicBezTo>
                  <a:pt x="4359520" y="3631497"/>
                  <a:pt x="4386585" y="3626629"/>
                  <a:pt x="4356402" y="3642792"/>
                </a:cubicBezTo>
                <a:lnTo>
                  <a:pt x="4270245" y="3665789"/>
                </a:lnTo>
                <a:lnTo>
                  <a:pt x="4208725" y="3678132"/>
                </a:lnTo>
                <a:lnTo>
                  <a:pt x="4191289" y="3702380"/>
                </a:lnTo>
                <a:lnTo>
                  <a:pt x="4191039" y="3702831"/>
                </a:lnTo>
                <a:lnTo>
                  <a:pt x="4181340" y="3701729"/>
                </a:lnTo>
                <a:cubicBezTo>
                  <a:pt x="4164960" y="3698824"/>
                  <a:pt x="4149012" y="3695007"/>
                  <a:pt x="4133816" y="3690565"/>
                </a:cubicBezTo>
                <a:cubicBezTo>
                  <a:pt x="4121337" y="3715793"/>
                  <a:pt x="4065005" y="3684188"/>
                  <a:pt x="4071732" y="3732513"/>
                </a:cubicBezTo>
                <a:cubicBezTo>
                  <a:pt x="4051251" y="3727949"/>
                  <a:pt x="4038650" y="3707633"/>
                  <a:pt x="4045924" y="3739404"/>
                </a:cubicBezTo>
                <a:cubicBezTo>
                  <a:pt x="4039196" y="3738807"/>
                  <a:pt x="4035086" y="3741389"/>
                  <a:pt x="4032171" y="3745523"/>
                </a:cubicBezTo>
                <a:lnTo>
                  <a:pt x="4011556" y="3729673"/>
                </a:lnTo>
                <a:lnTo>
                  <a:pt x="3985774" y="3736547"/>
                </a:lnTo>
                <a:lnTo>
                  <a:pt x="3979769" y="3738769"/>
                </a:lnTo>
                <a:lnTo>
                  <a:pt x="3950014" y="3726942"/>
                </a:lnTo>
                <a:lnTo>
                  <a:pt x="3934671" y="3723339"/>
                </a:lnTo>
                <a:lnTo>
                  <a:pt x="3930274" y="3717148"/>
                </a:lnTo>
                <a:cubicBezTo>
                  <a:pt x="3925557" y="3713336"/>
                  <a:pt x="3918845" y="3711571"/>
                  <a:pt x="3907660" y="3714456"/>
                </a:cubicBezTo>
                <a:lnTo>
                  <a:pt x="3905087" y="3716098"/>
                </a:lnTo>
                <a:lnTo>
                  <a:pt x="3886347" y="3706620"/>
                </a:lnTo>
                <a:cubicBezTo>
                  <a:pt x="3880298" y="3702306"/>
                  <a:pt x="3874918" y="3696877"/>
                  <a:pt x="3870533" y="3689905"/>
                </a:cubicBezTo>
                <a:cubicBezTo>
                  <a:pt x="3807578" y="3724969"/>
                  <a:pt x="3747319" y="3689891"/>
                  <a:pt x="3678563" y="3694486"/>
                </a:cubicBezTo>
                <a:cubicBezTo>
                  <a:pt x="3619015" y="3647819"/>
                  <a:pt x="3541898" y="3698501"/>
                  <a:pt x="3524121" y="3642736"/>
                </a:cubicBezTo>
                <a:cubicBezTo>
                  <a:pt x="3473280" y="3637953"/>
                  <a:pt x="3441828" y="3666410"/>
                  <a:pt x="3373519" y="3665785"/>
                </a:cubicBezTo>
                <a:cubicBezTo>
                  <a:pt x="3301144" y="3619995"/>
                  <a:pt x="3195679" y="3661016"/>
                  <a:pt x="3114267" y="3638983"/>
                </a:cubicBezTo>
                <a:cubicBezTo>
                  <a:pt x="3050301" y="3631891"/>
                  <a:pt x="3014478" y="3623781"/>
                  <a:pt x="2989722" y="3623230"/>
                </a:cubicBezTo>
                <a:cubicBezTo>
                  <a:pt x="2981490" y="3626253"/>
                  <a:pt x="2973615" y="3630768"/>
                  <a:pt x="2965734" y="3635676"/>
                </a:cubicBezTo>
                <a:lnTo>
                  <a:pt x="2961603" y="3638221"/>
                </a:lnTo>
                <a:lnTo>
                  <a:pt x="2944959" y="3639723"/>
                </a:lnTo>
                <a:lnTo>
                  <a:pt x="2940402" y="3651000"/>
                </a:lnTo>
                <a:lnTo>
                  <a:pt x="2884777" y="3660775"/>
                </a:lnTo>
                <a:cubicBezTo>
                  <a:pt x="2847798" y="3633323"/>
                  <a:pt x="2784577" y="3683878"/>
                  <a:pt x="2739034" y="3647396"/>
                </a:cubicBezTo>
                <a:cubicBezTo>
                  <a:pt x="2721723" y="3637914"/>
                  <a:pt x="2664700" y="3632640"/>
                  <a:pt x="2651827" y="3646306"/>
                </a:cubicBezTo>
                <a:cubicBezTo>
                  <a:pt x="2639507" y="3648229"/>
                  <a:pt x="2626416" y="3641459"/>
                  <a:pt x="2618680" y="3656755"/>
                </a:cubicBezTo>
                <a:cubicBezTo>
                  <a:pt x="2606912" y="3674893"/>
                  <a:pt x="2569710" y="3640834"/>
                  <a:pt x="2572404" y="3664043"/>
                </a:cubicBezTo>
                <a:cubicBezTo>
                  <a:pt x="2539908" y="3664264"/>
                  <a:pt x="2468909" y="3658244"/>
                  <a:pt x="2423704" y="3658079"/>
                </a:cubicBezTo>
                <a:cubicBezTo>
                  <a:pt x="2401541" y="3632076"/>
                  <a:pt x="2336245" y="3667858"/>
                  <a:pt x="2301172" y="3663053"/>
                </a:cubicBezTo>
                <a:cubicBezTo>
                  <a:pt x="2270382" y="3664836"/>
                  <a:pt x="2295133" y="3678405"/>
                  <a:pt x="2258745" y="3673229"/>
                </a:cubicBezTo>
                <a:cubicBezTo>
                  <a:pt x="2189914" y="3624313"/>
                  <a:pt x="2142671" y="3658345"/>
                  <a:pt x="2082844" y="3645349"/>
                </a:cubicBezTo>
                <a:cubicBezTo>
                  <a:pt x="2015031" y="3635633"/>
                  <a:pt x="2022192" y="3649098"/>
                  <a:pt x="1938480" y="3601439"/>
                </a:cubicBezTo>
                <a:cubicBezTo>
                  <a:pt x="1928908" y="3618751"/>
                  <a:pt x="1918117" y="3618969"/>
                  <a:pt x="1900166" y="3609358"/>
                </a:cubicBezTo>
                <a:cubicBezTo>
                  <a:pt x="1875058" y="3614647"/>
                  <a:pt x="1732415" y="3629919"/>
                  <a:pt x="1704758" y="3637625"/>
                </a:cubicBezTo>
                <a:cubicBezTo>
                  <a:pt x="1665493" y="3642494"/>
                  <a:pt x="1699638" y="3634297"/>
                  <a:pt x="1664576" y="3638572"/>
                </a:cubicBezTo>
                <a:cubicBezTo>
                  <a:pt x="1631025" y="3623179"/>
                  <a:pt x="1623938" y="3648223"/>
                  <a:pt x="1577459" y="3658824"/>
                </a:cubicBezTo>
                <a:cubicBezTo>
                  <a:pt x="1558372" y="3643840"/>
                  <a:pt x="1542705" y="3650086"/>
                  <a:pt x="1527269" y="3663088"/>
                </a:cubicBezTo>
                <a:cubicBezTo>
                  <a:pt x="1482304" y="3657554"/>
                  <a:pt x="1440875" y="3676551"/>
                  <a:pt x="1390118" y="3682789"/>
                </a:cubicBezTo>
                <a:cubicBezTo>
                  <a:pt x="1335668" y="3664499"/>
                  <a:pt x="1306940" y="3702155"/>
                  <a:pt x="1252698" y="3708662"/>
                </a:cubicBezTo>
                <a:cubicBezTo>
                  <a:pt x="1205896" y="3739126"/>
                  <a:pt x="1252155" y="3739345"/>
                  <a:pt x="1206642" y="3736384"/>
                </a:cubicBezTo>
                <a:cubicBezTo>
                  <a:pt x="1133049" y="3701459"/>
                  <a:pt x="1172385" y="3788811"/>
                  <a:pt x="1058106" y="3776166"/>
                </a:cubicBezTo>
                <a:cubicBezTo>
                  <a:pt x="1051718" y="3770370"/>
                  <a:pt x="1037785" y="3776256"/>
                  <a:pt x="1039167" y="3784177"/>
                </a:cubicBezTo>
                <a:cubicBezTo>
                  <a:pt x="1031939" y="3781717"/>
                  <a:pt x="991014" y="3757614"/>
                  <a:pt x="989223" y="3770303"/>
                </a:cubicBezTo>
                <a:cubicBezTo>
                  <a:pt x="952800" y="3771798"/>
                  <a:pt x="940354" y="3773288"/>
                  <a:pt x="907906" y="3757678"/>
                </a:cubicBezTo>
                <a:cubicBezTo>
                  <a:pt x="837671" y="3779460"/>
                  <a:pt x="875987" y="3720282"/>
                  <a:pt x="825226" y="3726369"/>
                </a:cubicBezTo>
                <a:cubicBezTo>
                  <a:pt x="784475" y="3751356"/>
                  <a:pt x="769332" y="3730978"/>
                  <a:pt x="722264" y="3747612"/>
                </a:cubicBezTo>
                <a:cubicBezTo>
                  <a:pt x="705940" y="3706527"/>
                  <a:pt x="677954" y="3751976"/>
                  <a:pt x="659460" y="3740429"/>
                </a:cubicBezTo>
                <a:cubicBezTo>
                  <a:pt x="630609" y="3788461"/>
                  <a:pt x="587162" y="3738081"/>
                  <a:pt x="556552" y="3739124"/>
                </a:cubicBezTo>
                <a:cubicBezTo>
                  <a:pt x="512191" y="3741235"/>
                  <a:pt x="421524" y="3729868"/>
                  <a:pt x="385384" y="3726388"/>
                </a:cubicBezTo>
                <a:cubicBezTo>
                  <a:pt x="371829" y="3727776"/>
                  <a:pt x="368220" y="3731702"/>
                  <a:pt x="339711" y="3718242"/>
                </a:cubicBezTo>
                <a:cubicBezTo>
                  <a:pt x="302559" y="3699664"/>
                  <a:pt x="266533" y="3688299"/>
                  <a:pt x="222239" y="3672335"/>
                </a:cubicBezTo>
                <a:cubicBezTo>
                  <a:pt x="210647" y="3639657"/>
                  <a:pt x="164789" y="3691878"/>
                  <a:pt x="163578" y="3656292"/>
                </a:cubicBezTo>
                <a:cubicBezTo>
                  <a:pt x="143579" y="3679822"/>
                  <a:pt x="105972" y="3643221"/>
                  <a:pt x="72220" y="3645272"/>
                </a:cubicBezTo>
                <a:cubicBezTo>
                  <a:pt x="65331" y="3629421"/>
                  <a:pt x="57584" y="3630437"/>
                  <a:pt x="44395" y="3639455"/>
                </a:cubicBezTo>
                <a:cubicBezTo>
                  <a:pt x="30887" y="3640873"/>
                  <a:pt x="16617" y="3639423"/>
                  <a:pt x="1962" y="3635948"/>
                </a:cubicBezTo>
                <a:lnTo>
                  <a:pt x="0" y="3635261"/>
                </a:lnTo>
                <a:lnTo>
                  <a:pt x="0" y="12763"/>
                </a:lnTo>
                <a:close/>
              </a:path>
            </a:pathLst>
          </a:custGeom>
          <a:solidFill>
            <a:srgbClr val="82766A">
              <a:alpha val="1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9DFBB4E-AF94-6E40-84E4-EFDC99C943EC}"/>
              </a:ext>
            </a:extLst>
          </p:cNvPr>
          <p:cNvSpPr>
            <a:spLocks noGrp="1"/>
          </p:cNvSpPr>
          <p:nvPr>
            <p:ph type="title"/>
          </p:nvPr>
        </p:nvSpPr>
        <p:spPr>
          <a:xfrm>
            <a:off x="2295277" y="1960281"/>
            <a:ext cx="7601446" cy="1757084"/>
          </a:xfrm>
        </p:spPr>
        <p:txBody>
          <a:bodyPr vert="horz" lIns="91440" tIns="45720" rIns="91440" bIns="45720" rtlCol="0" anchor="b">
            <a:normAutofit/>
          </a:bodyPr>
          <a:lstStyle/>
          <a:p>
            <a:pPr algn="ctr"/>
            <a:r>
              <a:rPr lang="en-US">
                <a:solidFill>
                  <a:schemeClr val="tx2"/>
                </a:solidFill>
              </a:rPr>
              <a:t>Questions</a:t>
            </a:r>
          </a:p>
        </p:txBody>
      </p:sp>
      <p:sp>
        <p:nvSpPr>
          <p:cNvPr id="3" name="Content Placeholder 2">
            <a:extLst>
              <a:ext uri="{FF2B5EF4-FFF2-40B4-BE49-F238E27FC236}">
                <a16:creationId xmlns:a16="http://schemas.microsoft.com/office/drawing/2014/main" id="{19483361-BDEA-1C44-A88B-04FC9BB44383}"/>
              </a:ext>
            </a:extLst>
          </p:cNvPr>
          <p:cNvSpPr>
            <a:spLocks noGrp="1"/>
          </p:cNvSpPr>
          <p:nvPr>
            <p:ph idx="1"/>
          </p:nvPr>
        </p:nvSpPr>
        <p:spPr>
          <a:xfrm>
            <a:off x="2557930" y="5734319"/>
            <a:ext cx="7076141" cy="809916"/>
          </a:xfrm>
        </p:spPr>
        <p:txBody>
          <a:bodyPr vert="horz" lIns="91440" tIns="45720" rIns="91440" bIns="45720" rtlCol="0">
            <a:normAutofit/>
          </a:bodyPr>
          <a:lstStyle/>
          <a:p>
            <a:pPr marL="0" indent="0" algn="ctr">
              <a:buNone/>
            </a:pPr>
            <a:r>
              <a:rPr lang="en-US" spc="160">
                <a:solidFill>
                  <a:schemeClr val="tx2"/>
                </a:solidFill>
              </a:rPr>
              <a:t>Any questions?</a:t>
            </a:r>
          </a:p>
        </p:txBody>
      </p:sp>
      <p:sp>
        <p:nvSpPr>
          <p:cNvPr id="18" name="Rectangle 6">
            <a:extLst>
              <a:ext uri="{FF2B5EF4-FFF2-40B4-BE49-F238E27FC236}">
                <a16:creationId xmlns:a16="http://schemas.microsoft.com/office/drawing/2014/main" id="{6AA9F379-605C-48FC-AA29-73D667134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900998"/>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7">
            <a:extLst>
              <a:ext uri="{FF2B5EF4-FFF2-40B4-BE49-F238E27FC236}">
                <a16:creationId xmlns:a16="http://schemas.microsoft.com/office/drawing/2014/main" id="{8D5CA7BC-79D7-EC46-9382-CF85D5FF0AC9}"/>
              </a:ext>
            </a:extLst>
          </p:cNvPr>
          <p:cNvSpPr>
            <a:spLocks noGrp="1"/>
          </p:cNvSpPr>
          <p:nvPr>
            <p:ph type="ftr" sz="quarter" idx="11"/>
          </p:nvPr>
        </p:nvSpPr>
        <p:spPr>
          <a:xfrm rot="5400000">
            <a:off x="10447827" y="1407402"/>
            <a:ext cx="2770499" cy="365125"/>
          </a:xfrm>
        </p:spPr>
        <p:txBody>
          <a:bodyPr vert="horz" lIns="91440" tIns="45720" rIns="91440" bIns="45720" rtlCol="0" anchor="ctr">
            <a:normAutofit/>
          </a:bodyPr>
          <a:lstStyle/>
          <a:p>
            <a:pPr>
              <a:lnSpc>
                <a:spcPct val="90000"/>
              </a:lnSpc>
              <a:spcAft>
                <a:spcPts val="600"/>
              </a:spcAft>
            </a:pPr>
            <a:r>
              <a:rPr lang="en-US" kern="1200" cap="all" spc="300" baseline="0">
                <a:solidFill>
                  <a:schemeClr val="tx1">
                    <a:lumMod val="85000"/>
                    <a:lumOff val="15000"/>
                  </a:schemeClr>
                </a:solidFill>
                <a:latin typeface="+mn-lt"/>
                <a:ea typeface="+mn-ea"/>
                <a:cs typeface="+mn-cs"/>
              </a:rPr>
              <a:t>ASU-TEM-VIRT-FIN-PT-08-2021</a:t>
            </a:r>
          </a:p>
        </p:txBody>
      </p:sp>
    </p:spTree>
    <p:extLst>
      <p:ext uri="{BB962C8B-B14F-4D97-AF65-F5344CB8AC3E}">
        <p14:creationId xmlns:p14="http://schemas.microsoft.com/office/powerpoint/2010/main" val="1443452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5C685BF-E9A7-4525-ABF3-CCC2EAC37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2687005"/>
          </a:xfrm>
          <a:custGeom>
            <a:avLst/>
            <a:gdLst>
              <a:gd name="connsiteX0" fmla="*/ 12192000 w 12192000"/>
              <a:gd name="connsiteY0" fmla="*/ 0 h 2785707"/>
              <a:gd name="connsiteX1" fmla="*/ 0 w 12192000"/>
              <a:gd name="connsiteY1" fmla="*/ 0 h 2785707"/>
              <a:gd name="connsiteX2" fmla="*/ 0 w 12192000"/>
              <a:gd name="connsiteY2" fmla="*/ 591237 h 2785707"/>
              <a:gd name="connsiteX3" fmla="*/ 7462 w 12192000"/>
              <a:gd name="connsiteY3" fmla="*/ 596097 h 2785707"/>
              <a:gd name="connsiteX4" fmla="*/ 65949 w 12192000"/>
              <a:gd name="connsiteY4" fmla="*/ 623063 h 2785707"/>
              <a:gd name="connsiteX5" fmla="*/ 174040 w 12192000"/>
              <a:gd name="connsiteY5" fmla="*/ 614935 h 2785707"/>
              <a:gd name="connsiteX6" fmla="*/ 331354 w 12192000"/>
              <a:gd name="connsiteY6" fmla="*/ 605310 h 2785707"/>
              <a:gd name="connsiteX7" fmla="*/ 437701 w 12192000"/>
              <a:gd name="connsiteY7" fmla="*/ 649169 h 2785707"/>
              <a:gd name="connsiteX8" fmla="*/ 570985 w 12192000"/>
              <a:gd name="connsiteY8" fmla="*/ 634864 h 2785707"/>
              <a:gd name="connsiteX9" fmla="*/ 660488 w 12192000"/>
              <a:gd name="connsiteY9" fmla="*/ 637694 h 2785707"/>
              <a:gd name="connsiteX10" fmla="*/ 862240 w 12192000"/>
              <a:gd name="connsiteY10" fmla="*/ 647402 h 2785707"/>
              <a:gd name="connsiteX11" fmla="*/ 1055198 w 12192000"/>
              <a:gd name="connsiteY11" fmla="*/ 658414 h 2785707"/>
              <a:gd name="connsiteX12" fmla="*/ 1161490 w 12192000"/>
              <a:gd name="connsiteY12" fmla="*/ 664553 h 2785707"/>
              <a:gd name="connsiteX13" fmla="*/ 1335488 w 12192000"/>
              <a:gd name="connsiteY13" fmla="*/ 684838 h 2785707"/>
              <a:gd name="connsiteX14" fmla="*/ 1384901 w 12192000"/>
              <a:gd name="connsiteY14" fmla="*/ 684207 h 2785707"/>
              <a:gd name="connsiteX15" fmla="*/ 1414557 w 12192000"/>
              <a:gd name="connsiteY15" fmla="*/ 685540 h 2785707"/>
              <a:gd name="connsiteX16" fmla="*/ 1479073 w 12192000"/>
              <a:gd name="connsiteY16" fmla="*/ 708783 h 2785707"/>
              <a:gd name="connsiteX17" fmla="*/ 1760498 w 12192000"/>
              <a:gd name="connsiteY17" fmla="*/ 700683 h 2785707"/>
              <a:gd name="connsiteX18" fmla="*/ 1971386 w 12192000"/>
              <a:gd name="connsiteY18" fmla="*/ 726403 h 2785707"/>
              <a:gd name="connsiteX19" fmla="*/ 2050659 w 12192000"/>
              <a:gd name="connsiteY19" fmla="*/ 720928 h 2785707"/>
              <a:gd name="connsiteX20" fmla="*/ 2220475 w 12192000"/>
              <a:gd name="connsiteY20" fmla="*/ 749487 h 2785707"/>
              <a:gd name="connsiteX21" fmla="*/ 2272406 w 12192000"/>
              <a:gd name="connsiteY21" fmla="*/ 777021 h 2785707"/>
              <a:gd name="connsiteX22" fmla="*/ 2297410 w 12192000"/>
              <a:gd name="connsiteY22" fmla="*/ 791240 h 2785707"/>
              <a:gd name="connsiteX23" fmla="*/ 2377393 w 12192000"/>
              <a:gd name="connsiteY23" fmla="*/ 838529 h 2785707"/>
              <a:gd name="connsiteX24" fmla="*/ 2389325 w 12192000"/>
              <a:gd name="connsiteY24" fmla="*/ 847736 h 2785707"/>
              <a:gd name="connsiteX25" fmla="*/ 2418508 w 12192000"/>
              <a:gd name="connsiteY25" fmla="*/ 847030 h 2785707"/>
              <a:gd name="connsiteX26" fmla="*/ 2435377 w 12192000"/>
              <a:gd name="connsiteY26" fmla="*/ 837345 h 2785707"/>
              <a:gd name="connsiteX27" fmla="*/ 2439620 w 12192000"/>
              <a:gd name="connsiteY27" fmla="*/ 840860 h 2785707"/>
              <a:gd name="connsiteX28" fmla="*/ 2451797 w 12192000"/>
              <a:gd name="connsiteY28" fmla="*/ 846508 h 2785707"/>
              <a:gd name="connsiteX29" fmla="*/ 2505861 w 12192000"/>
              <a:gd name="connsiteY29" fmla="*/ 882666 h 2785707"/>
              <a:gd name="connsiteX30" fmla="*/ 2528621 w 12192000"/>
              <a:gd name="connsiteY30" fmla="*/ 883310 h 2785707"/>
              <a:gd name="connsiteX31" fmla="*/ 2615876 w 12192000"/>
              <a:gd name="connsiteY31" fmla="*/ 913568 h 2785707"/>
              <a:gd name="connsiteX32" fmla="*/ 2633076 w 12192000"/>
              <a:gd name="connsiteY32" fmla="*/ 918384 h 2785707"/>
              <a:gd name="connsiteX33" fmla="*/ 2665101 w 12192000"/>
              <a:gd name="connsiteY33" fmla="*/ 936714 h 2785707"/>
              <a:gd name="connsiteX34" fmla="*/ 2675173 w 12192000"/>
              <a:gd name="connsiteY34" fmla="*/ 938458 h 2785707"/>
              <a:gd name="connsiteX35" fmla="*/ 2707978 w 12192000"/>
              <a:gd name="connsiteY35" fmla="*/ 955182 h 2785707"/>
              <a:gd name="connsiteX36" fmla="*/ 2778669 w 12192000"/>
              <a:gd name="connsiteY36" fmla="*/ 991480 h 2785707"/>
              <a:gd name="connsiteX37" fmla="*/ 2796452 w 12192000"/>
              <a:gd name="connsiteY37" fmla="*/ 1000372 h 2785707"/>
              <a:gd name="connsiteX38" fmla="*/ 2813495 w 12192000"/>
              <a:gd name="connsiteY38" fmla="*/ 1001982 h 2785707"/>
              <a:gd name="connsiteX39" fmla="*/ 2904193 w 12192000"/>
              <a:gd name="connsiteY39" fmla="*/ 1024123 h 2785707"/>
              <a:gd name="connsiteX40" fmla="*/ 2926826 w 12192000"/>
              <a:gd name="connsiteY40" fmla="*/ 1025558 h 2785707"/>
              <a:gd name="connsiteX41" fmla="*/ 2937629 w 12192000"/>
              <a:gd name="connsiteY41" fmla="*/ 1021496 h 2785707"/>
              <a:gd name="connsiteX42" fmla="*/ 2970190 w 12192000"/>
              <a:gd name="connsiteY42" fmla="*/ 1039341 h 2785707"/>
              <a:gd name="connsiteX43" fmla="*/ 3023036 w 12192000"/>
              <a:gd name="connsiteY43" fmla="*/ 1057429 h 2785707"/>
              <a:gd name="connsiteX44" fmla="*/ 3047640 w 12192000"/>
              <a:gd name="connsiteY44" fmla="*/ 1067886 h 2785707"/>
              <a:gd name="connsiteX45" fmla="*/ 3069615 w 12192000"/>
              <a:gd name="connsiteY45" fmla="*/ 1068623 h 2785707"/>
              <a:gd name="connsiteX46" fmla="*/ 3189718 w 12192000"/>
              <a:gd name="connsiteY46" fmla="*/ 1090790 h 2785707"/>
              <a:gd name="connsiteX47" fmla="*/ 3234683 w 12192000"/>
              <a:gd name="connsiteY47" fmla="*/ 1082861 h 2785707"/>
              <a:gd name="connsiteX48" fmla="*/ 3243889 w 12192000"/>
              <a:gd name="connsiteY48" fmla="*/ 1088560 h 2785707"/>
              <a:gd name="connsiteX49" fmla="*/ 3316289 w 12192000"/>
              <a:gd name="connsiteY49" fmla="*/ 1102846 h 2785707"/>
              <a:gd name="connsiteX50" fmla="*/ 3363255 w 12192000"/>
              <a:gd name="connsiteY50" fmla="*/ 1113121 h 2785707"/>
              <a:gd name="connsiteX51" fmla="*/ 3450298 w 12192000"/>
              <a:gd name="connsiteY51" fmla="*/ 1140641 h 2785707"/>
              <a:gd name="connsiteX52" fmla="*/ 3502843 w 12192000"/>
              <a:gd name="connsiteY52" fmla="*/ 1152088 h 2785707"/>
              <a:gd name="connsiteX53" fmla="*/ 3534327 w 12192000"/>
              <a:gd name="connsiteY53" fmla="*/ 1158780 h 2785707"/>
              <a:gd name="connsiteX54" fmla="*/ 3613707 w 12192000"/>
              <a:gd name="connsiteY54" fmla="*/ 1188135 h 2785707"/>
              <a:gd name="connsiteX55" fmla="*/ 3734447 w 12192000"/>
              <a:gd name="connsiteY55" fmla="*/ 1264997 h 2785707"/>
              <a:gd name="connsiteX56" fmla="*/ 3774777 w 12192000"/>
              <a:gd name="connsiteY56" fmla="*/ 1280345 h 2785707"/>
              <a:gd name="connsiteX57" fmla="*/ 3782987 w 12192000"/>
              <a:gd name="connsiteY57" fmla="*/ 1278825 h 2785707"/>
              <a:gd name="connsiteX58" fmla="*/ 3829525 w 12192000"/>
              <a:gd name="connsiteY58" fmla="*/ 1314650 h 2785707"/>
              <a:gd name="connsiteX59" fmla="*/ 3916534 w 12192000"/>
              <a:gd name="connsiteY59" fmla="*/ 1337438 h 2785707"/>
              <a:gd name="connsiteX60" fmla="*/ 3985243 w 12192000"/>
              <a:gd name="connsiteY60" fmla="*/ 1349887 h 2785707"/>
              <a:gd name="connsiteX61" fmla="*/ 4022446 w 12192000"/>
              <a:gd name="connsiteY61" fmla="*/ 1358915 h 2785707"/>
              <a:gd name="connsiteX62" fmla="*/ 4050987 w 12192000"/>
              <a:gd name="connsiteY62" fmla="*/ 1363213 h 2785707"/>
              <a:gd name="connsiteX63" fmla="*/ 4115739 w 12192000"/>
              <a:gd name="connsiteY63" fmla="*/ 1386380 h 2785707"/>
              <a:gd name="connsiteX64" fmla="*/ 4219773 w 12192000"/>
              <a:gd name="connsiteY64" fmla="*/ 1429896 h 2785707"/>
              <a:gd name="connsiteX65" fmla="*/ 4242592 w 12192000"/>
              <a:gd name="connsiteY65" fmla="*/ 1437995 h 2785707"/>
              <a:gd name="connsiteX66" fmla="*/ 4264860 w 12192000"/>
              <a:gd name="connsiteY66" fmla="*/ 1440328 h 2785707"/>
              <a:gd name="connsiteX67" fmla="*/ 4272342 w 12192000"/>
              <a:gd name="connsiteY67" fmla="*/ 1436836 h 2785707"/>
              <a:gd name="connsiteX68" fmla="*/ 4285317 w 12192000"/>
              <a:gd name="connsiteY68" fmla="*/ 1440547 h 2785707"/>
              <a:gd name="connsiteX69" fmla="*/ 4289326 w 12192000"/>
              <a:gd name="connsiteY69" fmla="*/ 1440567 h 2785707"/>
              <a:gd name="connsiteX70" fmla="*/ 4311745 w 12192000"/>
              <a:gd name="connsiteY70" fmla="*/ 1441649 h 2785707"/>
              <a:gd name="connsiteX71" fmla="*/ 4345821 w 12192000"/>
              <a:gd name="connsiteY71" fmla="*/ 1467990 h 2785707"/>
              <a:gd name="connsiteX72" fmla="*/ 4399086 w 12192000"/>
              <a:gd name="connsiteY72" fmla="*/ 1480631 h 2785707"/>
              <a:gd name="connsiteX73" fmla="*/ 4635587 w 12192000"/>
              <a:gd name="connsiteY73" fmla="*/ 1532477 h 2785707"/>
              <a:gd name="connsiteX74" fmla="*/ 4697305 w 12192000"/>
              <a:gd name="connsiteY74" fmla="*/ 1598576 h 2785707"/>
              <a:gd name="connsiteX75" fmla="*/ 4800559 w 12192000"/>
              <a:gd name="connsiteY75" fmla="*/ 1650651 h 2785707"/>
              <a:gd name="connsiteX76" fmla="*/ 4945615 w 12192000"/>
              <a:gd name="connsiteY76" fmla="*/ 1698753 h 2785707"/>
              <a:gd name="connsiteX77" fmla="*/ 4951384 w 12192000"/>
              <a:gd name="connsiteY77" fmla="*/ 1709811 h 2785707"/>
              <a:gd name="connsiteX78" fmla="*/ 4961956 w 12192000"/>
              <a:gd name="connsiteY78" fmla="*/ 1718626 h 2785707"/>
              <a:gd name="connsiteX79" fmla="*/ 4964473 w 12192000"/>
              <a:gd name="connsiteY79" fmla="*/ 1718615 h 2785707"/>
              <a:gd name="connsiteX80" fmla="*/ 4991598 w 12192000"/>
              <a:gd name="connsiteY80" fmla="*/ 1734829 h 2785707"/>
              <a:gd name="connsiteX81" fmla="*/ 5009548 w 12192000"/>
              <a:gd name="connsiteY81" fmla="*/ 1747489 h 2785707"/>
              <a:gd name="connsiteX82" fmla="*/ 5014839 w 12192000"/>
              <a:gd name="connsiteY82" fmla="*/ 1748130 h 2785707"/>
              <a:gd name="connsiteX83" fmla="*/ 5058738 w 12192000"/>
              <a:gd name="connsiteY83" fmla="*/ 1764982 h 2785707"/>
              <a:gd name="connsiteX84" fmla="*/ 5080507 w 12192000"/>
              <a:gd name="connsiteY84" fmla="*/ 1768847 h 2785707"/>
              <a:gd name="connsiteX85" fmla="*/ 5142055 w 12192000"/>
              <a:gd name="connsiteY85" fmla="*/ 1767607 h 2785707"/>
              <a:gd name="connsiteX86" fmla="*/ 5173522 w 12192000"/>
              <a:gd name="connsiteY86" fmla="*/ 1784620 h 2785707"/>
              <a:gd name="connsiteX87" fmla="*/ 5180367 w 12192000"/>
              <a:gd name="connsiteY87" fmla="*/ 1787604 h 2785707"/>
              <a:gd name="connsiteX88" fmla="*/ 5180716 w 12192000"/>
              <a:gd name="connsiteY88" fmla="*/ 1787481 h 2785707"/>
              <a:gd name="connsiteX89" fmla="*/ 5188363 w 12192000"/>
              <a:gd name="connsiteY89" fmla="*/ 1790269 h 2785707"/>
              <a:gd name="connsiteX90" fmla="*/ 5192852 w 12192000"/>
              <a:gd name="connsiteY90" fmla="*/ 1793043 h 2785707"/>
              <a:gd name="connsiteX91" fmla="*/ 5272230 w 12192000"/>
              <a:gd name="connsiteY91" fmla="*/ 1791348 h 2785707"/>
              <a:gd name="connsiteX92" fmla="*/ 5376484 w 12192000"/>
              <a:gd name="connsiteY92" fmla="*/ 1805756 h 2785707"/>
              <a:gd name="connsiteX93" fmla="*/ 5478926 w 12192000"/>
              <a:gd name="connsiteY93" fmla="*/ 1822858 h 2785707"/>
              <a:gd name="connsiteX94" fmla="*/ 5515632 w 12192000"/>
              <a:gd name="connsiteY94" fmla="*/ 1830425 h 2785707"/>
              <a:gd name="connsiteX95" fmla="*/ 5582742 w 12192000"/>
              <a:gd name="connsiteY95" fmla="*/ 1837848 h 2785707"/>
              <a:gd name="connsiteX96" fmla="*/ 5615731 w 12192000"/>
              <a:gd name="connsiteY96" fmla="*/ 1838115 h 2785707"/>
              <a:gd name="connsiteX97" fmla="*/ 5619149 w 12192000"/>
              <a:gd name="connsiteY97" fmla="*/ 1835988 h 2785707"/>
              <a:gd name="connsiteX98" fmla="*/ 5625050 w 12192000"/>
              <a:gd name="connsiteY98" fmla="*/ 1835832 h 2785707"/>
              <a:gd name="connsiteX99" fmla="*/ 5640026 w 12192000"/>
              <a:gd name="connsiteY99" fmla="*/ 1839536 h 2785707"/>
              <a:gd name="connsiteX100" fmla="*/ 5645469 w 12192000"/>
              <a:gd name="connsiteY100" fmla="*/ 1841610 h 2785707"/>
              <a:gd name="connsiteX101" fmla="*/ 5653837 w 12192000"/>
              <a:gd name="connsiteY101" fmla="*/ 1843194 h 2785707"/>
              <a:gd name="connsiteX102" fmla="*/ 5654101 w 12192000"/>
              <a:gd name="connsiteY102" fmla="*/ 1843017 h 2785707"/>
              <a:gd name="connsiteX103" fmla="*/ 5661820 w 12192000"/>
              <a:gd name="connsiteY103" fmla="*/ 1844927 h 2785707"/>
              <a:gd name="connsiteX104" fmla="*/ 5698828 w 12192000"/>
              <a:gd name="connsiteY104" fmla="*/ 1857009 h 2785707"/>
              <a:gd name="connsiteX105" fmla="*/ 5755153 w 12192000"/>
              <a:gd name="connsiteY105" fmla="*/ 1846051 h 2785707"/>
              <a:gd name="connsiteX106" fmla="*/ 5777080 w 12192000"/>
              <a:gd name="connsiteY106" fmla="*/ 1846484 h 2785707"/>
              <a:gd name="connsiteX107" fmla="*/ 5790062 w 12192000"/>
              <a:gd name="connsiteY107" fmla="*/ 1844754 h 2785707"/>
              <a:gd name="connsiteX108" fmla="*/ 5888138 w 12192000"/>
              <a:gd name="connsiteY108" fmla="*/ 1877663 h 2785707"/>
              <a:gd name="connsiteX109" fmla="*/ 5902013 w 12192000"/>
              <a:gd name="connsiteY109" fmla="*/ 1884827 h 2785707"/>
              <a:gd name="connsiteX110" fmla="*/ 5912492 w 12192000"/>
              <a:gd name="connsiteY110" fmla="*/ 1894998 h 2785707"/>
              <a:gd name="connsiteX111" fmla="*/ 6068995 w 12192000"/>
              <a:gd name="connsiteY111" fmla="*/ 1920302 h 2785707"/>
              <a:gd name="connsiteX112" fmla="*/ 6283598 w 12192000"/>
              <a:gd name="connsiteY112" fmla="*/ 1991295 h 2785707"/>
              <a:gd name="connsiteX113" fmla="*/ 6378390 w 12192000"/>
              <a:gd name="connsiteY113" fmla="*/ 1991561 h 2785707"/>
              <a:gd name="connsiteX114" fmla="*/ 6519309 w 12192000"/>
              <a:gd name="connsiteY114" fmla="*/ 2027309 h 2785707"/>
              <a:gd name="connsiteX115" fmla="*/ 6643152 w 12192000"/>
              <a:gd name="connsiteY115" fmla="*/ 2049516 h 2785707"/>
              <a:gd name="connsiteX116" fmla="*/ 6656875 w 12192000"/>
              <a:gd name="connsiteY116" fmla="*/ 2051188 h 2785707"/>
              <a:gd name="connsiteX117" fmla="*/ 6662165 w 12192000"/>
              <a:gd name="connsiteY117" fmla="*/ 2046505 h 2785707"/>
              <a:gd name="connsiteX118" fmla="*/ 6708706 w 12192000"/>
              <a:gd name="connsiteY118" fmla="*/ 2049842 h 2785707"/>
              <a:gd name="connsiteX119" fmla="*/ 6797201 w 12192000"/>
              <a:gd name="connsiteY119" fmla="*/ 2065320 h 2785707"/>
              <a:gd name="connsiteX120" fmla="*/ 6810764 w 12192000"/>
              <a:gd name="connsiteY120" fmla="*/ 2071002 h 2785707"/>
              <a:gd name="connsiteX121" fmla="*/ 6901101 w 12192000"/>
              <a:gd name="connsiteY121" fmla="*/ 2082052 h 2785707"/>
              <a:gd name="connsiteX122" fmla="*/ 6962781 w 12192000"/>
              <a:gd name="connsiteY122" fmla="*/ 2092999 h 2785707"/>
              <a:gd name="connsiteX123" fmla="*/ 6975881 w 12192000"/>
              <a:gd name="connsiteY123" fmla="*/ 2098520 h 2785707"/>
              <a:gd name="connsiteX124" fmla="*/ 6991402 w 12192000"/>
              <a:gd name="connsiteY124" fmla="*/ 2094572 h 2785707"/>
              <a:gd name="connsiteX125" fmla="*/ 6996085 w 12192000"/>
              <a:gd name="connsiteY125" fmla="*/ 2090397 h 2785707"/>
              <a:gd name="connsiteX126" fmla="*/ 7045119 w 12192000"/>
              <a:gd name="connsiteY126" fmla="*/ 2100367 h 2785707"/>
              <a:gd name="connsiteX127" fmla="*/ 7051064 w 12192000"/>
              <a:gd name="connsiteY127" fmla="*/ 2100779 h 2785707"/>
              <a:gd name="connsiteX128" fmla="*/ 7092123 w 12192000"/>
              <a:gd name="connsiteY128" fmla="*/ 2100750 h 2785707"/>
              <a:gd name="connsiteX129" fmla="*/ 7153291 w 12192000"/>
              <a:gd name="connsiteY129" fmla="*/ 2096258 h 2785707"/>
              <a:gd name="connsiteX130" fmla="*/ 7216946 w 12192000"/>
              <a:gd name="connsiteY130" fmla="*/ 2083586 h 2785707"/>
              <a:gd name="connsiteX131" fmla="*/ 7253640 w 12192000"/>
              <a:gd name="connsiteY131" fmla="*/ 2078754 h 2785707"/>
              <a:gd name="connsiteX132" fmla="*/ 7279228 w 12192000"/>
              <a:gd name="connsiteY132" fmla="*/ 2072719 h 2785707"/>
              <a:gd name="connsiteX133" fmla="*/ 7350342 w 12192000"/>
              <a:gd name="connsiteY133" fmla="*/ 2070909 h 2785707"/>
              <a:gd name="connsiteX134" fmla="*/ 7470724 w 12192000"/>
              <a:gd name="connsiteY134" fmla="*/ 2073574 h 2785707"/>
              <a:gd name="connsiteX135" fmla="*/ 7514696 w 12192000"/>
              <a:gd name="connsiteY135" fmla="*/ 2067266 h 2785707"/>
              <a:gd name="connsiteX136" fmla="*/ 7516909 w 12192000"/>
              <a:gd name="connsiteY136" fmla="*/ 2061590 h 2785707"/>
              <a:gd name="connsiteX137" fmla="*/ 7530255 w 12192000"/>
              <a:gd name="connsiteY137" fmla="*/ 2060403 h 2785707"/>
              <a:gd name="connsiteX138" fmla="*/ 7533279 w 12192000"/>
              <a:gd name="connsiteY138" fmla="*/ 2059039 h 2785707"/>
              <a:gd name="connsiteX139" fmla="*/ 7551151 w 12192000"/>
              <a:gd name="connsiteY139" fmla="*/ 2052267 h 2785707"/>
              <a:gd name="connsiteX140" fmla="*/ 7602338 w 12192000"/>
              <a:gd name="connsiteY140" fmla="*/ 2063846 h 2785707"/>
              <a:gd name="connsiteX141" fmla="*/ 7625892 w 12192000"/>
              <a:gd name="connsiteY141" fmla="*/ 2064714 h 2785707"/>
              <a:gd name="connsiteX142" fmla="*/ 7648322 w 12192000"/>
              <a:gd name="connsiteY142" fmla="*/ 2072757 h 2785707"/>
              <a:gd name="connsiteX143" fmla="*/ 7660138 w 12192000"/>
              <a:gd name="connsiteY143" fmla="*/ 2081487 h 2785707"/>
              <a:gd name="connsiteX144" fmla="*/ 7701887 w 12192000"/>
              <a:gd name="connsiteY144" fmla="*/ 2097255 h 2785707"/>
              <a:gd name="connsiteX145" fmla="*/ 7701887 w 12192000"/>
              <a:gd name="connsiteY145" fmla="*/ 2081564 h 2785707"/>
              <a:gd name="connsiteX146" fmla="*/ 7781603 w 12192000"/>
              <a:gd name="connsiteY146" fmla="*/ 2105597 h 2785707"/>
              <a:gd name="connsiteX147" fmla="*/ 7840532 w 12192000"/>
              <a:gd name="connsiteY147" fmla="*/ 2126887 h 2785707"/>
              <a:gd name="connsiteX148" fmla="*/ 7852490 w 12192000"/>
              <a:gd name="connsiteY148" fmla="*/ 2134555 h 2785707"/>
              <a:gd name="connsiteX149" fmla="*/ 7868492 w 12192000"/>
              <a:gd name="connsiteY149" fmla="*/ 2133321 h 2785707"/>
              <a:gd name="connsiteX150" fmla="*/ 7873842 w 12192000"/>
              <a:gd name="connsiteY150" fmla="*/ 2130014 h 2785707"/>
              <a:gd name="connsiteX151" fmla="*/ 7920468 w 12192000"/>
              <a:gd name="connsiteY151" fmla="*/ 2148187 h 2785707"/>
              <a:gd name="connsiteX152" fmla="*/ 7926263 w 12192000"/>
              <a:gd name="connsiteY152" fmla="*/ 2149606 h 2785707"/>
              <a:gd name="connsiteX153" fmla="*/ 7966770 w 12192000"/>
              <a:gd name="connsiteY153" fmla="*/ 2156585 h 2785707"/>
              <a:gd name="connsiteX154" fmla="*/ 8092911 w 12192000"/>
              <a:gd name="connsiteY154" fmla="*/ 2161008 h 2785707"/>
              <a:gd name="connsiteX155" fmla="*/ 8129956 w 12192000"/>
              <a:gd name="connsiteY155" fmla="*/ 2162518 h 2785707"/>
              <a:gd name="connsiteX156" fmla="*/ 8156253 w 12192000"/>
              <a:gd name="connsiteY156" fmla="*/ 2160951 h 2785707"/>
              <a:gd name="connsiteX157" fmla="*/ 8226723 w 12192000"/>
              <a:gd name="connsiteY157" fmla="*/ 2171307 h 2785707"/>
              <a:gd name="connsiteX158" fmla="*/ 8345013 w 12192000"/>
              <a:gd name="connsiteY158" fmla="*/ 2194472 h 2785707"/>
              <a:gd name="connsiteX159" fmla="*/ 8389494 w 12192000"/>
              <a:gd name="connsiteY159" fmla="*/ 2195774 h 2785707"/>
              <a:gd name="connsiteX160" fmla="*/ 8392672 w 12192000"/>
              <a:gd name="connsiteY160" fmla="*/ 2190570 h 2785707"/>
              <a:gd name="connsiteX161" fmla="*/ 8406045 w 12192000"/>
              <a:gd name="connsiteY161" fmla="*/ 2191681 h 2785707"/>
              <a:gd name="connsiteX162" fmla="*/ 8409264 w 12192000"/>
              <a:gd name="connsiteY162" fmla="*/ 2190855 h 2785707"/>
              <a:gd name="connsiteX163" fmla="*/ 8428080 w 12192000"/>
              <a:gd name="connsiteY163" fmla="*/ 2187244 h 2785707"/>
              <a:gd name="connsiteX164" fmla="*/ 8476550 w 12192000"/>
              <a:gd name="connsiteY164" fmla="*/ 2207369 h 2785707"/>
              <a:gd name="connsiteX165" fmla="*/ 8588757 w 12192000"/>
              <a:gd name="connsiteY165" fmla="*/ 2225395 h 2785707"/>
              <a:gd name="connsiteX166" fmla="*/ 8749518 w 12192000"/>
              <a:gd name="connsiteY166" fmla="*/ 2245011 h 2785707"/>
              <a:gd name="connsiteX167" fmla="*/ 8874315 w 12192000"/>
              <a:gd name="connsiteY167" fmla="*/ 2266877 h 2785707"/>
              <a:gd name="connsiteX168" fmla="*/ 9029190 w 12192000"/>
              <a:gd name="connsiteY168" fmla="*/ 2309251 h 2785707"/>
              <a:gd name="connsiteX169" fmla="*/ 9142331 w 12192000"/>
              <a:gd name="connsiteY169" fmla="*/ 2320064 h 2785707"/>
              <a:gd name="connsiteX170" fmla="*/ 9155844 w 12192000"/>
              <a:gd name="connsiteY170" fmla="*/ 2330314 h 2785707"/>
              <a:gd name="connsiteX171" fmla="*/ 9171403 w 12192000"/>
              <a:gd name="connsiteY171" fmla="*/ 2337223 h 2785707"/>
              <a:gd name="connsiteX172" fmla="*/ 9173407 w 12192000"/>
              <a:gd name="connsiteY172" fmla="*/ 2336681 h 2785707"/>
              <a:gd name="connsiteX173" fmla="*/ 9208166 w 12192000"/>
              <a:gd name="connsiteY173" fmla="*/ 2347769 h 2785707"/>
              <a:gd name="connsiteX174" fmla="*/ 9274752 w 12192000"/>
              <a:gd name="connsiteY174" fmla="*/ 2367321 h 2785707"/>
              <a:gd name="connsiteX175" fmla="*/ 9275339 w 12192000"/>
              <a:gd name="connsiteY175" fmla="*/ 2366424 h 2785707"/>
              <a:gd name="connsiteX176" fmla="*/ 9286171 w 12192000"/>
              <a:gd name="connsiteY176" fmla="*/ 2364868 h 2785707"/>
              <a:gd name="connsiteX177" fmla="*/ 9306706 w 12192000"/>
              <a:gd name="connsiteY177" fmla="*/ 2364279 h 2785707"/>
              <a:gd name="connsiteX178" fmla="*/ 9354964 w 12192000"/>
              <a:gd name="connsiteY178" fmla="*/ 2350000 h 2785707"/>
              <a:gd name="connsiteX179" fmla="*/ 9393840 w 12192000"/>
              <a:gd name="connsiteY179" fmla="*/ 2360999 h 2785707"/>
              <a:gd name="connsiteX180" fmla="*/ 9401723 w 12192000"/>
              <a:gd name="connsiteY180" fmla="*/ 2362648 h 2785707"/>
              <a:gd name="connsiteX181" fmla="*/ 9401904 w 12192000"/>
              <a:gd name="connsiteY181" fmla="*/ 2362449 h 2785707"/>
              <a:gd name="connsiteX182" fmla="*/ 9410265 w 12192000"/>
              <a:gd name="connsiteY182" fmla="*/ 2363724 h 2785707"/>
              <a:gd name="connsiteX183" fmla="*/ 9431384 w 12192000"/>
              <a:gd name="connsiteY183" fmla="*/ 2368857 h 2785707"/>
              <a:gd name="connsiteX184" fmla="*/ 9436806 w 12192000"/>
              <a:gd name="connsiteY184" fmla="*/ 2368409 h 2785707"/>
              <a:gd name="connsiteX185" fmla="*/ 9469943 w 12192000"/>
              <a:gd name="connsiteY185" fmla="*/ 2364702 h 2785707"/>
              <a:gd name="connsiteX186" fmla="*/ 9571973 w 12192000"/>
              <a:gd name="connsiteY186" fmla="*/ 2375579 h 2785707"/>
              <a:gd name="connsiteX187" fmla="*/ 9673508 w 12192000"/>
              <a:gd name="connsiteY187" fmla="*/ 2388756 h 2785707"/>
              <a:gd name="connsiteX188" fmla="*/ 9775728 w 12192000"/>
              <a:gd name="connsiteY188" fmla="*/ 2398997 h 2785707"/>
              <a:gd name="connsiteX189" fmla="*/ 9828502 w 12192000"/>
              <a:gd name="connsiteY189" fmla="*/ 2387377 h 2785707"/>
              <a:gd name="connsiteX190" fmla="*/ 9834358 w 12192000"/>
              <a:gd name="connsiteY190" fmla="*/ 2387922 h 2785707"/>
              <a:gd name="connsiteX191" fmla="*/ 9848851 w 12192000"/>
              <a:gd name="connsiteY191" fmla="*/ 2393407 h 2785707"/>
              <a:gd name="connsiteX192" fmla="*/ 9854053 w 12192000"/>
              <a:gd name="connsiteY192" fmla="*/ 2396127 h 2785707"/>
              <a:gd name="connsiteX193" fmla="*/ 9862192 w 12192000"/>
              <a:gd name="connsiteY193" fmla="*/ 2398707 h 2785707"/>
              <a:gd name="connsiteX194" fmla="*/ 9862471 w 12192000"/>
              <a:gd name="connsiteY194" fmla="*/ 2398561 h 2785707"/>
              <a:gd name="connsiteX195" fmla="*/ 9905498 w 12192000"/>
              <a:gd name="connsiteY195" fmla="*/ 2417867 h 2785707"/>
              <a:gd name="connsiteX196" fmla="*/ 9962223 w 12192000"/>
              <a:gd name="connsiteY196" fmla="*/ 2413612 h 2785707"/>
              <a:gd name="connsiteX197" fmla="*/ 9983885 w 12192000"/>
              <a:gd name="connsiteY197" fmla="*/ 2416653 h 2785707"/>
              <a:gd name="connsiteX198" fmla="*/ 9995871 w 12192000"/>
              <a:gd name="connsiteY198" fmla="*/ 2417158 h 2785707"/>
              <a:gd name="connsiteX199" fmla="*/ 10030934 w 12192000"/>
              <a:gd name="connsiteY199" fmla="*/ 2432369 h 2785707"/>
              <a:gd name="connsiteX200" fmla="*/ 10036087 w 12192000"/>
              <a:gd name="connsiteY200" fmla="*/ 2432793 h 2785707"/>
              <a:gd name="connsiteX201" fmla="*/ 10057471 w 12192000"/>
              <a:gd name="connsiteY201" fmla="*/ 2445317 h 2785707"/>
              <a:gd name="connsiteX202" fmla="*/ 10088697 w 12192000"/>
              <a:gd name="connsiteY202" fmla="*/ 2461159 h 2785707"/>
              <a:gd name="connsiteX203" fmla="*/ 10091030 w 12192000"/>
              <a:gd name="connsiteY203" fmla="*/ 2461029 h 2785707"/>
              <a:gd name="connsiteX204" fmla="*/ 10104127 w 12192000"/>
              <a:gd name="connsiteY204" fmla="*/ 2469841 h 2785707"/>
              <a:gd name="connsiteX205" fmla="*/ 10169163 w 12192000"/>
              <a:gd name="connsiteY205" fmla="*/ 2492519 h 2785707"/>
              <a:gd name="connsiteX206" fmla="*/ 10266247 w 12192000"/>
              <a:gd name="connsiteY206" fmla="*/ 2525164 h 2785707"/>
              <a:gd name="connsiteX207" fmla="*/ 10383588 w 12192000"/>
              <a:gd name="connsiteY207" fmla="*/ 2556604 h 2785707"/>
              <a:gd name="connsiteX208" fmla="*/ 10502276 w 12192000"/>
              <a:gd name="connsiteY208" fmla="*/ 2611346 h 2785707"/>
              <a:gd name="connsiteX209" fmla="*/ 10702436 w 12192000"/>
              <a:gd name="connsiteY209" fmla="*/ 2685688 h 2785707"/>
              <a:gd name="connsiteX210" fmla="*/ 10738338 w 12192000"/>
              <a:gd name="connsiteY210" fmla="*/ 2690143 h 2785707"/>
              <a:gd name="connsiteX211" fmla="*/ 10738410 w 12192000"/>
              <a:gd name="connsiteY211" fmla="*/ 2690169 h 2785707"/>
              <a:gd name="connsiteX212" fmla="*/ 10828361 w 12192000"/>
              <a:gd name="connsiteY212" fmla="*/ 2695982 h 2785707"/>
              <a:gd name="connsiteX213" fmla="*/ 10850642 w 12192000"/>
              <a:gd name="connsiteY213" fmla="*/ 2691703 h 2785707"/>
              <a:gd name="connsiteX214" fmla="*/ 10944231 w 12192000"/>
              <a:gd name="connsiteY214" fmla="*/ 2690377 h 2785707"/>
              <a:gd name="connsiteX215" fmla="*/ 10961147 w 12192000"/>
              <a:gd name="connsiteY215" fmla="*/ 2687666 h 2785707"/>
              <a:gd name="connsiteX216" fmla="*/ 10980692 w 12192000"/>
              <a:gd name="connsiteY216" fmla="*/ 2691799 h 2785707"/>
              <a:gd name="connsiteX217" fmla="*/ 11058630 w 12192000"/>
              <a:gd name="connsiteY217" fmla="*/ 2709148 h 2785707"/>
              <a:gd name="connsiteX218" fmla="*/ 11094767 w 12192000"/>
              <a:gd name="connsiteY218" fmla="*/ 2717083 h 2785707"/>
              <a:gd name="connsiteX219" fmla="*/ 11096358 w 12192000"/>
              <a:gd name="connsiteY219" fmla="*/ 2720774 h 2785707"/>
              <a:gd name="connsiteX220" fmla="*/ 11104973 w 12192000"/>
              <a:gd name="connsiteY220" fmla="*/ 2716245 h 2785707"/>
              <a:gd name="connsiteX221" fmla="*/ 11131099 w 12192000"/>
              <a:gd name="connsiteY221" fmla="*/ 2719881 h 2785707"/>
              <a:gd name="connsiteX222" fmla="*/ 11140776 w 12192000"/>
              <a:gd name="connsiteY222" fmla="*/ 2725926 h 2785707"/>
              <a:gd name="connsiteX223" fmla="*/ 11158686 w 12192000"/>
              <a:gd name="connsiteY223" fmla="*/ 2726270 h 2785707"/>
              <a:gd name="connsiteX224" fmla="*/ 11273267 w 12192000"/>
              <a:gd name="connsiteY224" fmla="*/ 2728567 h 2785707"/>
              <a:gd name="connsiteX225" fmla="*/ 11288916 w 12192000"/>
              <a:gd name="connsiteY225" fmla="*/ 2737828 h 2785707"/>
              <a:gd name="connsiteX226" fmla="*/ 11311388 w 12192000"/>
              <a:gd name="connsiteY226" fmla="*/ 2736624 h 2785707"/>
              <a:gd name="connsiteX227" fmla="*/ 11335078 w 12192000"/>
              <a:gd name="connsiteY227" fmla="*/ 2749941 h 2785707"/>
              <a:gd name="connsiteX228" fmla="*/ 11348344 w 12192000"/>
              <a:gd name="connsiteY228" fmla="*/ 2752346 h 2785707"/>
              <a:gd name="connsiteX229" fmla="*/ 11353373 w 12192000"/>
              <a:gd name="connsiteY229" fmla="*/ 2754678 h 2785707"/>
              <a:gd name="connsiteX230" fmla="*/ 11367159 w 12192000"/>
              <a:gd name="connsiteY230" fmla="*/ 2741107 h 2785707"/>
              <a:gd name="connsiteX231" fmla="*/ 11389712 w 12192000"/>
              <a:gd name="connsiteY231" fmla="*/ 2740372 h 2785707"/>
              <a:gd name="connsiteX232" fmla="*/ 11395219 w 12192000"/>
              <a:gd name="connsiteY232" fmla="*/ 2733120 h 2785707"/>
              <a:gd name="connsiteX233" fmla="*/ 11409180 w 12192000"/>
              <a:gd name="connsiteY233" fmla="*/ 2739023 h 2785707"/>
              <a:gd name="connsiteX234" fmla="*/ 11431837 w 12192000"/>
              <a:gd name="connsiteY234" fmla="*/ 2746056 h 2785707"/>
              <a:gd name="connsiteX235" fmla="*/ 11444471 w 12192000"/>
              <a:gd name="connsiteY235" fmla="*/ 2749621 h 2785707"/>
              <a:gd name="connsiteX236" fmla="*/ 11451208 w 12192000"/>
              <a:gd name="connsiteY236" fmla="*/ 2744859 h 2785707"/>
              <a:gd name="connsiteX237" fmla="*/ 11473061 w 12192000"/>
              <a:gd name="connsiteY237" fmla="*/ 2757601 h 2785707"/>
              <a:gd name="connsiteX238" fmla="*/ 11526925 w 12192000"/>
              <a:gd name="connsiteY238" fmla="*/ 2772124 h 2785707"/>
              <a:gd name="connsiteX239" fmla="*/ 11584409 w 12192000"/>
              <a:gd name="connsiteY239" fmla="*/ 2785707 h 2785707"/>
              <a:gd name="connsiteX240" fmla="*/ 11705161 w 12192000"/>
              <a:gd name="connsiteY240" fmla="*/ 2774143 h 2785707"/>
              <a:gd name="connsiteX241" fmla="*/ 11831541 w 12192000"/>
              <a:gd name="connsiteY241" fmla="*/ 2745647 h 2785707"/>
              <a:gd name="connsiteX242" fmla="*/ 12017942 w 12192000"/>
              <a:gd name="connsiteY242" fmla="*/ 2704117 h 2785707"/>
              <a:gd name="connsiteX243" fmla="*/ 12134490 w 12192000"/>
              <a:gd name="connsiteY243" fmla="*/ 2673464 h 2785707"/>
              <a:gd name="connsiteX244" fmla="*/ 12159651 w 12192000"/>
              <a:gd name="connsiteY244" fmla="*/ 2679085 h 2785707"/>
              <a:gd name="connsiteX245" fmla="*/ 12192000 w 12192000"/>
              <a:gd name="connsiteY245" fmla="*/ 2674480 h 278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Lst>
            <a:rect l="l" t="t" r="r" b="b"/>
            <a:pathLst>
              <a:path w="12192000" h="2785707">
                <a:moveTo>
                  <a:pt x="12192000" y="0"/>
                </a:moveTo>
                <a:lnTo>
                  <a:pt x="0" y="0"/>
                </a:lnTo>
                <a:lnTo>
                  <a:pt x="0" y="591237"/>
                </a:lnTo>
                <a:lnTo>
                  <a:pt x="7462" y="596097"/>
                </a:lnTo>
                <a:cubicBezTo>
                  <a:pt x="33908" y="613349"/>
                  <a:pt x="59850" y="629066"/>
                  <a:pt x="65949" y="623063"/>
                </a:cubicBezTo>
                <a:cubicBezTo>
                  <a:pt x="104511" y="621541"/>
                  <a:pt x="147418" y="628042"/>
                  <a:pt x="174040" y="614935"/>
                </a:cubicBezTo>
                <a:cubicBezTo>
                  <a:pt x="181060" y="595502"/>
                  <a:pt x="307304" y="613591"/>
                  <a:pt x="331354" y="605310"/>
                </a:cubicBezTo>
                <a:cubicBezTo>
                  <a:pt x="388829" y="623899"/>
                  <a:pt x="404420" y="655488"/>
                  <a:pt x="437701" y="649169"/>
                </a:cubicBezTo>
                <a:cubicBezTo>
                  <a:pt x="460360" y="643797"/>
                  <a:pt x="544430" y="662096"/>
                  <a:pt x="570985" y="634864"/>
                </a:cubicBezTo>
                <a:cubicBezTo>
                  <a:pt x="611720" y="655852"/>
                  <a:pt x="628268" y="628594"/>
                  <a:pt x="660488" y="637694"/>
                </a:cubicBezTo>
                <a:cubicBezTo>
                  <a:pt x="731929" y="640906"/>
                  <a:pt x="769884" y="669504"/>
                  <a:pt x="862240" y="647402"/>
                </a:cubicBezTo>
                <a:cubicBezTo>
                  <a:pt x="904065" y="656940"/>
                  <a:pt x="965938" y="616724"/>
                  <a:pt x="1055198" y="658414"/>
                </a:cubicBezTo>
                <a:cubicBezTo>
                  <a:pt x="1106774" y="665872"/>
                  <a:pt x="1080744" y="646485"/>
                  <a:pt x="1161490" y="664553"/>
                </a:cubicBezTo>
                <a:cubicBezTo>
                  <a:pt x="1184673" y="638081"/>
                  <a:pt x="1309702" y="681966"/>
                  <a:pt x="1335488" y="684838"/>
                </a:cubicBezTo>
                <a:cubicBezTo>
                  <a:pt x="1355801" y="667828"/>
                  <a:pt x="1366194" y="681653"/>
                  <a:pt x="1384901" y="684207"/>
                </a:cubicBezTo>
                <a:cubicBezTo>
                  <a:pt x="1393212" y="673848"/>
                  <a:pt x="1409014" y="673874"/>
                  <a:pt x="1414557" y="685540"/>
                </a:cubicBezTo>
                <a:cubicBezTo>
                  <a:pt x="1407315" y="713070"/>
                  <a:pt x="1474731" y="690092"/>
                  <a:pt x="1479073" y="708783"/>
                </a:cubicBezTo>
                <a:cubicBezTo>
                  <a:pt x="1540070" y="714517"/>
                  <a:pt x="1678447" y="697746"/>
                  <a:pt x="1760498" y="700683"/>
                </a:cubicBezTo>
                <a:cubicBezTo>
                  <a:pt x="1792632" y="694031"/>
                  <a:pt x="1855180" y="727000"/>
                  <a:pt x="1971386" y="726403"/>
                </a:cubicBezTo>
                <a:cubicBezTo>
                  <a:pt x="1986964" y="720596"/>
                  <a:pt x="2046286" y="708514"/>
                  <a:pt x="2050659" y="720928"/>
                </a:cubicBezTo>
                <a:cubicBezTo>
                  <a:pt x="2086682" y="721863"/>
                  <a:pt x="2195049" y="765696"/>
                  <a:pt x="2220475" y="749487"/>
                </a:cubicBezTo>
                <a:cubicBezTo>
                  <a:pt x="2215241" y="776310"/>
                  <a:pt x="2266142" y="751623"/>
                  <a:pt x="2272406" y="777021"/>
                </a:cubicBezTo>
                <a:lnTo>
                  <a:pt x="2297410" y="791240"/>
                </a:lnTo>
                <a:cubicBezTo>
                  <a:pt x="2314908" y="801492"/>
                  <a:pt x="2362075" y="829113"/>
                  <a:pt x="2377393" y="838529"/>
                </a:cubicBezTo>
                <a:lnTo>
                  <a:pt x="2389325" y="847736"/>
                </a:lnTo>
                <a:lnTo>
                  <a:pt x="2418508" y="847030"/>
                </a:lnTo>
                <a:lnTo>
                  <a:pt x="2435377" y="837345"/>
                </a:lnTo>
                <a:lnTo>
                  <a:pt x="2439620" y="840860"/>
                </a:lnTo>
                <a:cubicBezTo>
                  <a:pt x="2444187" y="847628"/>
                  <a:pt x="2446502" y="851791"/>
                  <a:pt x="2451797" y="846508"/>
                </a:cubicBezTo>
                <a:lnTo>
                  <a:pt x="2505861" y="882666"/>
                </a:lnTo>
                <a:cubicBezTo>
                  <a:pt x="2511636" y="885661"/>
                  <a:pt x="2518894" y="886415"/>
                  <a:pt x="2528621" y="883310"/>
                </a:cubicBezTo>
                <a:cubicBezTo>
                  <a:pt x="2546958" y="888460"/>
                  <a:pt x="2598467" y="907723"/>
                  <a:pt x="2615876" y="913568"/>
                </a:cubicBezTo>
                <a:lnTo>
                  <a:pt x="2633076" y="918384"/>
                </a:lnTo>
                <a:cubicBezTo>
                  <a:pt x="2641280" y="922241"/>
                  <a:pt x="2658085" y="933369"/>
                  <a:pt x="2665101" y="936714"/>
                </a:cubicBezTo>
                <a:cubicBezTo>
                  <a:pt x="2670825" y="938682"/>
                  <a:pt x="2668027" y="935380"/>
                  <a:pt x="2675173" y="938458"/>
                </a:cubicBezTo>
                <a:cubicBezTo>
                  <a:pt x="2675225" y="944597"/>
                  <a:pt x="2677804" y="950555"/>
                  <a:pt x="2707978" y="955182"/>
                </a:cubicBezTo>
                <a:cubicBezTo>
                  <a:pt x="2726571" y="970114"/>
                  <a:pt x="2750921" y="982615"/>
                  <a:pt x="2778669" y="991480"/>
                </a:cubicBezTo>
                <a:cubicBezTo>
                  <a:pt x="2784596" y="986681"/>
                  <a:pt x="2791940" y="997468"/>
                  <a:pt x="2796452" y="1000372"/>
                </a:cubicBezTo>
                <a:cubicBezTo>
                  <a:pt x="2798282" y="996724"/>
                  <a:pt x="2810819" y="997911"/>
                  <a:pt x="2813495" y="1001982"/>
                </a:cubicBezTo>
                <a:cubicBezTo>
                  <a:pt x="2894291" y="1036995"/>
                  <a:pt x="2861846" y="990458"/>
                  <a:pt x="2904193" y="1024123"/>
                </a:cubicBezTo>
                <a:cubicBezTo>
                  <a:pt x="2912426" y="1027395"/>
                  <a:pt x="2919877" y="1027211"/>
                  <a:pt x="2926826" y="1025558"/>
                </a:cubicBezTo>
                <a:lnTo>
                  <a:pt x="2937629" y="1021496"/>
                </a:lnTo>
                <a:lnTo>
                  <a:pt x="2970190" y="1039341"/>
                </a:lnTo>
                <a:cubicBezTo>
                  <a:pt x="2986667" y="1046544"/>
                  <a:pt x="3004419" y="1052632"/>
                  <a:pt x="3023036" y="1057429"/>
                </a:cubicBezTo>
                <a:cubicBezTo>
                  <a:pt x="3029427" y="1050485"/>
                  <a:pt x="3041250" y="1064362"/>
                  <a:pt x="3047640" y="1067886"/>
                </a:cubicBezTo>
                <a:cubicBezTo>
                  <a:pt x="3049113" y="1062834"/>
                  <a:pt x="3065273" y="1063377"/>
                  <a:pt x="3069615" y="1068623"/>
                </a:cubicBezTo>
                <a:cubicBezTo>
                  <a:pt x="3180167" y="1108914"/>
                  <a:pt x="3128204" y="1049097"/>
                  <a:pt x="3189718" y="1090790"/>
                </a:cubicBezTo>
                <a:lnTo>
                  <a:pt x="3234683" y="1082861"/>
                </a:lnTo>
                <a:lnTo>
                  <a:pt x="3243889" y="1088560"/>
                </a:lnTo>
                <a:cubicBezTo>
                  <a:pt x="3282443" y="1096267"/>
                  <a:pt x="3296793" y="1087718"/>
                  <a:pt x="3316289" y="1102846"/>
                </a:cubicBezTo>
                <a:cubicBezTo>
                  <a:pt x="3355705" y="1086745"/>
                  <a:pt x="3338941" y="1104834"/>
                  <a:pt x="3363255" y="1113121"/>
                </a:cubicBezTo>
                <a:cubicBezTo>
                  <a:pt x="3385590" y="1119421"/>
                  <a:pt x="3427034" y="1134146"/>
                  <a:pt x="3450298" y="1140641"/>
                </a:cubicBezTo>
                <a:cubicBezTo>
                  <a:pt x="3464287" y="1161185"/>
                  <a:pt x="3479428" y="1142090"/>
                  <a:pt x="3502843" y="1152088"/>
                </a:cubicBezTo>
                <a:cubicBezTo>
                  <a:pt x="3512778" y="1160751"/>
                  <a:pt x="3520916" y="1163472"/>
                  <a:pt x="3534327" y="1158780"/>
                </a:cubicBezTo>
                <a:cubicBezTo>
                  <a:pt x="3579631" y="1200367"/>
                  <a:pt x="3566563" y="1166440"/>
                  <a:pt x="3613707" y="1188135"/>
                </a:cubicBezTo>
                <a:cubicBezTo>
                  <a:pt x="3653700" y="1209113"/>
                  <a:pt x="3700718" y="1226767"/>
                  <a:pt x="3734447" y="1264997"/>
                </a:cubicBezTo>
                <a:cubicBezTo>
                  <a:pt x="3739812" y="1275024"/>
                  <a:pt x="3757867" y="1281897"/>
                  <a:pt x="3774777" y="1280345"/>
                </a:cubicBezTo>
                <a:cubicBezTo>
                  <a:pt x="3777687" y="1280079"/>
                  <a:pt x="3780452" y="1279566"/>
                  <a:pt x="3782987" y="1278825"/>
                </a:cubicBezTo>
                <a:cubicBezTo>
                  <a:pt x="3802089" y="1304950"/>
                  <a:pt x="3822370" y="1298085"/>
                  <a:pt x="3829525" y="1314650"/>
                </a:cubicBezTo>
                <a:cubicBezTo>
                  <a:pt x="3870043" y="1329235"/>
                  <a:pt x="3909546" y="1322767"/>
                  <a:pt x="3916534" y="1337438"/>
                </a:cubicBezTo>
                <a:cubicBezTo>
                  <a:pt x="3938646" y="1341249"/>
                  <a:pt x="3973911" y="1333246"/>
                  <a:pt x="3985243" y="1349887"/>
                </a:cubicBezTo>
                <a:cubicBezTo>
                  <a:pt x="3991624" y="1339551"/>
                  <a:pt x="4007098" y="1363379"/>
                  <a:pt x="4022446" y="1358915"/>
                </a:cubicBezTo>
                <a:cubicBezTo>
                  <a:pt x="4033756" y="1354584"/>
                  <a:pt x="4041089" y="1360802"/>
                  <a:pt x="4050987" y="1363213"/>
                </a:cubicBezTo>
                <a:cubicBezTo>
                  <a:pt x="4065543" y="1360896"/>
                  <a:pt x="4106233" y="1377936"/>
                  <a:pt x="4115739" y="1386380"/>
                </a:cubicBezTo>
                <a:cubicBezTo>
                  <a:pt x="4136569" y="1413385"/>
                  <a:pt x="4202076" y="1408872"/>
                  <a:pt x="4219773" y="1429896"/>
                </a:cubicBezTo>
                <a:cubicBezTo>
                  <a:pt x="4227193" y="1433905"/>
                  <a:pt x="4234841" y="1436419"/>
                  <a:pt x="4242592" y="1437995"/>
                </a:cubicBezTo>
                <a:lnTo>
                  <a:pt x="4264860" y="1440328"/>
                </a:lnTo>
                <a:lnTo>
                  <a:pt x="4272342" y="1436836"/>
                </a:lnTo>
                <a:lnTo>
                  <a:pt x="4285317" y="1440547"/>
                </a:lnTo>
                <a:lnTo>
                  <a:pt x="4289326" y="1440567"/>
                </a:lnTo>
                <a:lnTo>
                  <a:pt x="4311745" y="1441649"/>
                </a:lnTo>
                <a:cubicBezTo>
                  <a:pt x="4295920" y="1463324"/>
                  <a:pt x="4370745" y="1452790"/>
                  <a:pt x="4345821" y="1467990"/>
                </a:cubicBezTo>
                <a:cubicBezTo>
                  <a:pt x="4382864" y="1476647"/>
                  <a:pt x="4349421" y="1488843"/>
                  <a:pt x="4399086" y="1480631"/>
                </a:cubicBezTo>
                <a:cubicBezTo>
                  <a:pt x="4451935" y="1510979"/>
                  <a:pt x="4598080" y="1494621"/>
                  <a:pt x="4635587" y="1532477"/>
                </a:cubicBezTo>
                <a:cubicBezTo>
                  <a:pt x="4632999" y="1520275"/>
                  <a:pt x="4681854" y="1589802"/>
                  <a:pt x="4697305" y="1598576"/>
                </a:cubicBezTo>
                <a:cubicBezTo>
                  <a:pt x="4733556" y="1613805"/>
                  <a:pt x="4746756" y="1626181"/>
                  <a:pt x="4800559" y="1650651"/>
                </a:cubicBezTo>
                <a:cubicBezTo>
                  <a:pt x="4853578" y="1666654"/>
                  <a:pt x="4885909" y="1696908"/>
                  <a:pt x="4945615" y="1698753"/>
                </a:cubicBezTo>
                <a:cubicBezTo>
                  <a:pt x="4946370" y="1702791"/>
                  <a:pt x="4948427" y="1706445"/>
                  <a:pt x="4951384" y="1709811"/>
                </a:cubicBezTo>
                <a:lnTo>
                  <a:pt x="4961956" y="1718626"/>
                </a:lnTo>
                <a:lnTo>
                  <a:pt x="4964473" y="1718615"/>
                </a:lnTo>
                <a:lnTo>
                  <a:pt x="4991598" y="1734829"/>
                </a:lnTo>
                <a:lnTo>
                  <a:pt x="5009548" y="1747489"/>
                </a:lnTo>
                <a:lnTo>
                  <a:pt x="5014839" y="1748130"/>
                </a:lnTo>
                <a:cubicBezTo>
                  <a:pt x="5023037" y="1751045"/>
                  <a:pt x="5047794" y="1761529"/>
                  <a:pt x="5058738" y="1764982"/>
                </a:cubicBezTo>
                <a:cubicBezTo>
                  <a:pt x="5064791" y="1749903"/>
                  <a:pt x="5066861" y="1761618"/>
                  <a:pt x="5080507" y="1768847"/>
                </a:cubicBezTo>
                <a:cubicBezTo>
                  <a:pt x="5092955" y="1747037"/>
                  <a:pt x="5123611" y="1774828"/>
                  <a:pt x="5142055" y="1767607"/>
                </a:cubicBezTo>
                <a:cubicBezTo>
                  <a:pt x="5151799" y="1773410"/>
                  <a:pt x="5162333" y="1779148"/>
                  <a:pt x="5173522" y="1784620"/>
                </a:cubicBezTo>
                <a:lnTo>
                  <a:pt x="5180367" y="1787604"/>
                </a:lnTo>
                <a:lnTo>
                  <a:pt x="5180716" y="1787481"/>
                </a:lnTo>
                <a:cubicBezTo>
                  <a:pt x="5182658" y="1787744"/>
                  <a:pt x="5185081" y="1788580"/>
                  <a:pt x="5188363" y="1790269"/>
                </a:cubicBezTo>
                <a:lnTo>
                  <a:pt x="5192852" y="1793043"/>
                </a:lnTo>
                <a:lnTo>
                  <a:pt x="5272230" y="1791348"/>
                </a:lnTo>
                <a:cubicBezTo>
                  <a:pt x="5312404" y="1798683"/>
                  <a:pt x="5342704" y="1787354"/>
                  <a:pt x="5376484" y="1805756"/>
                </a:cubicBezTo>
                <a:cubicBezTo>
                  <a:pt x="5414117" y="1812554"/>
                  <a:pt x="5448503" y="1811916"/>
                  <a:pt x="5478926" y="1822858"/>
                </a:cubicBezTo>
                <a:cubicBezTo>
                  <a:pt x="5493297" y="1819986"/>
                  <a:pt x="5506053" y="1820161"/>
                  <a:pt x="5515632" y="1830425"/>
                </a:cubicBezTo>
                <a:cubicBezTo>
                  <a:pt x="5551385" y="1834476"/>
                  <a:pt x="5563012" y="1824675"/>
                  <a:pt x="5582742" y="1837848"/>
                </a:cubicBezTo>
                <a:lnTo>
                  <a:pt x="5615731" y="1838115"/>
                </a:lnTo>
                <a:lnTo>
                  <a:pt x="5619149" y="1835988"/>
                </a:lnTo>
                <a:lnTo>
                  <a:pt x="5625050" y="1835832"/>
                </a:lnTo>
                <a:lnTo>
                  <a:pt x="5640026" y="1839536"/>
                </a:lnTo>
                <a:lnTo>
                  <a:pt x="5645469" y="1841610"/>
                </a:lnTo>
                <a:cubicBezTo>
                  <a:pt x="5649292" y="1842786"/>
                  <a:pt x="5651918" y="1843241"/>
                  <a:pt x="5653837" y="1843194"/>
                </a:cubicBezTo>
                <a:lnTo>
                  <a:pt x="5654101" y="1843017"/>
                </a:lnTo>
                <a:lnTo>
                  <a:pt x="5661820" y="1844927"/>
                </a:lnTo>
                <a:cubicBezTo>
                  <a:pt x="5674709" y="1848645"/>
                  <a:pt x="5687118" y="1852732"/>
                  <a:pt x="5698828" y="1857009"/>
                </a:cubicBezTo>
                <a:cubicBezTo>
                  <a:pt x="5712521" y="1846861"/>
                  <a:pt x="5753797" y="1869873"/>
                  <a:pt x="5755153" y="1846051"/>
                </a:cubicBezTo>
                <a:cubicBezTo>
                  <a:pt x="5771136" y="1851140"/>
                  <a:pt x="5778501" y="1862553"/>
                  <a:pt x="5777080" y="1846484"/>
                </a:cubicBezTo>
                <a:lnTo>
                  <a:pt x="5790062" y="1844754"/>
                </a:lnTo>
                <a:lnTo>
                  <a:pt x="5888138" y="1877663"/>
                </a:lnTo>
                <a:lnTo>
                  <a:pt x="5902013" y="1884827"/>
                </a:lnTo>
                <a:cubicBezTo>
                  <a:pt x="5906316" y="1887734"/>
                  <a:pt x="5909915" y="1891071"/>
                  <a:pt x="5912492" y="1894998"/>
                </a:cubicBezTo>
                <a:cubicBezTo>
                  <a:pt x="5968551" y="1887421"/>
                  <a:pt x="6012526" y="1912636"/>
                  <a:pt x="6068995" y="1920302"/>
                </a:cubicBezTo>
                <a:cubicBezTo>
                  <a:pt x="6130128" y="1936331"/>
                  <a:pt x="6262213" y="1980287"/>
                  <a:pt x="6283598" y="1991295"/>
                </a:cubicBezTo>
                <a:cubicBezTo>
                  <a:pt x="6301966" y="1997651"/>
                  <a:pt x="6386462" y="2003382"/>
                  <a:pt x="6378390" y="1991561"/>
                </a:cubicBezTo>
                <a:cubicBezTo>
                  <a:pt x="6430691" y="2023578"/>
                  <a:pt x="6456320" y="2005237"/>
                  <a:pt x="6519309" y="2027309"/>
                </a:cubicBezTo>
                <a:lnTo>
                  <a:pt x="6643152" y="2049516"/>
                </a:lnTo>
                <a:lnTo>
                  <a:pt x="6656875" y="2051188"/>
                </a:lnTo>
                <a:lnTo>
                  <a:pt x="6662165" y="2046505"/>
                </a:lnTo>
                <a:lnTo>
                  <a:pt x="6708706" y="2049842"/>
                </a:lnTo>
                <a:cubicBezTo>
                  <a:pt x="6728320" y="2063550"/>
                  <a:pt x="6766107" y="2058616"/>
                  <a:pt x="6797201" y="2065320"/>
                </a:cubicBezTo>
                <a:lnTo>
                  <a:pt x="6810764" y="2071002"/>
                </a:lnTo>
                <a:lnTo>
                  <a:pt x="6901101" y="2082052"/>
                </a:lnTo>
                <a:lnTo>
                  <a:pt x="6962781" y="2092999"/>
                </a:lnTo>
                <a:lnTo>
                  <a:pt x="6975881" y="2098520"/>
                </a:lnTo>
                <a:lnTo>
                  <a:pt x="6991402" y="2094572"/>
                </a:lnTo>
                <a:cubicBezTo>
                  <a:pt x="6993328" y="2093335"/>
                  <a:pt x="6994904" y="2091926"/>
                  <a:pt x="6996085" y="2090397"/>
                </a:cubicBezTo>
                <a:lnTo>
                  <a:pt x="7045119" y="2100367"/>
                </a:lnTo>
                <a:lnTo>
                  <a:pt x="7051064" y="2100779"/>
                </a:lnTo>
                <a:lnTo>
                  <a:pt x="7092123" y="2100750"/>
                </a:lnTo>
                <a:lnTo>
                  <a:pt x="7153291" y="2096258"/>
                </a:lnTo>
                <a:cubicBezTo>
                  <a:pt x="7173585" y="2092006"/>
                  <a:pt x="7192251" y="2072757"/>
                  <a:pt x="7216946" y="2083586"/>
                </a:cubicBezTo>
                <a:cubicBezTo>
                  <a:pt x="7211675" y="2072232"/>
                  <a:pt x="7246465" y="2087999"/>
                  <a:pt x="7253640" y="2078754"/>
                </a:cubicBezTo>
                <a:cubicBezTo>
                  <a:pt x="7257908" y="2071016"/>
                  <a:pt x="7269456" y="2073996"/>
                  <a:pt x="7279228" y="2072719"/>
                </a:cubicBezTo>
                <a:cubicBezTo>
                  <a:pt x="7287893" y="2065644"/>
                  <a:pt x="7334999" y="2066706"/>
                  <a:pt x="7350342" y="2070909"/>
                </a:cubicBezTo>
                <a:cubicBezTo>
                  <a:pt x="7392243" y="2087644"/>
                  <a:pt x="7436988" y="2061053"/>
                  <a:pt x="7470724" y="2073574"/>
                </a:cubicBezTo>
                <a:cubicBezTo>
                  <a:pt x="7498116" y="2072967"/>
                  <a:pt x="7506999" y="2069264"/>
                  <a:pt x="7514696" y="2067266"/>
                </a:cubicBezTo>
                <a:lnTo>
                  <a:pt x="7516909" y="2061590"/>
                </a:lnTo>
                <a:lnTo>
                  <a:pt x="7530255" y="2060403"/>
                </a:lnTo>
                <a:lnTo>
                  <a:pt x="7533279" y="2059039"/>
                </a:lnTo>
                <a:cubicBezTo>
                  <a:pt x="7539042" y="2056412"/>
                  <a:pt x="7544852" y="2053978"/>
                  <a:pt x="7551151" y="2052267"/>
                </a:cubicBezTo>
                <a:cubicBezTo>
                  <a:pt x="7560368" y="2076923"/>
                  <a:pt x="7606247" y="2041786"/>
                  <a:pt x="7602338" y="2063846"/>
                </a:cubicBezTo>
                <a:lnTo>
                  <a:pt x="7625892" y="2064714"/>
                </a:lnTo>
                <a:lnTo>
                  <a:pt x="7648322" y="2072757"/>
                </a:lnTo>
                <a:lnTo>
                  <a:pt x="7660138" y="2081487"/>
                </a:lnTo>
                <a:lnTo>
                  <a:pt x="7701887" y="2097255"/>
                </a:lnTo>
                <a:lnTo>
                  <a:pt x="7701887" y="2081564"/>
                </a:lnTo>
                <a:lnTo>
                  <a:pt x="7781603" y="2105597"/>
                </a:lnTo>
                <a:lnTo>
                  <a:pt x="7840532" y="2126887"/>
                </a:lnTo>
                <a:lnTo>
                  <a:pt x="7852490" y="2134555"/>
                </a:lnTo>
                <a:lnTo>
                  <a:pt x="7868492" y="2133321"/>
                </a:lnTo>
                <a:cubicBezTo>
                  <a:pt x="7870608" y="2132431"/>
                  <a:pt x="7872409" y="2131316"/>
                  <a:pt x="7873842" y="2130014"/>
                </a:cubicBezTo>
                <a:lnTo>
                  <a:pt x="7920468" y="2148187"/>
                </a:lnTo>
                <a:lnTo>
                  <a:pt x="7926263" y="2149606"/>
                </a:lnTo>
                <a:lnTo>
                  <a:pt x="7966770" y="2156585"/>
                </a:lnTo>
                <a:lnTo>
                  <a:pt x="8092911" y="2161008"/>
                </a:lnTo>
                <a:cubicBezTo>
                  <a:pt x="8089698" y="2148943"/>
                  <a:pt x="8121258" y="2170386"/>
                  <a:pt x="8129956" y="2162518"/>
                </a:cubicBezTo>
                <a:cubicBezTo>
                  <a:pt x="8135520" y="2155638"/>
                  <a:pt x="8146390" y="2160539"/>
                  <a:pt x="8156253" y="2160951"/>
                </a:cubicBezTo>
                <a:cubicBezTo>
                  <a:pt x="8166039" y="2155473"/>
                  <a:pt x="8212323" y="2164555"/>
                  <a:pt x="8226723" y="2171307"/>
                </a:cubicBezTo>
                <a:cubicBezTo>
                  <a:pt x="8265129" y="2194914"/>
                  <a:pt x="8313924" y="2176403"/>
                  <a:pt x="8345013" y="2194472"/>
                </a:cubicBezTo>
                <a:cubicBezTo>
                  <a:pt x="8372141" y="2198551"/>
                  <a:pt x="8381553" y="2196425"/>
                  <a:pt x="8389494" y="2195774"/>
                </a:cubicBezTo>
                <a:lnTo>
                  <a:pt x="8392672" y="2190570"/>
                </a:lnTo>
                <a:lnTo>
                  <a:pt x="8406045" y="2191681"/>
                </a:lnTo>
                <a:lnTo>
                  <a:pt x="8409264" y="2190855"/>
                </a:lnTo>
                <a:cubicBezTo>
                  <a:pt x="8415411" y="2189254"/>
                  <a:pt x="8421567" y="2187852"/>
                  <a:pt x="8428080" y="2187244"/>
                </a:cubicBezTo>
                <a:cubicBezTo>
                  <a:pt x="8432860" y="2213065"/>
                  <a:pt x="8484266" y="2186341"/>
                  <a:pt x="8476550" y="2207369"/>
                </a:cubicBezTo>
                <a:cubicBezTo>
                  <a:pt x="8513167" y="2208526"/>
                  <a:pt x="8555619" y="2244400"/>
                  <a:pt x="8588757" y="2225395"/>
                </a:cubicBezTo>
                <a:cubicBezTo>
                  <a:pt x="8642872" y="2232730"/>
                  <a:pt x="8692026" y="2235404"/>
                  <a:pt x="8749518" y="2245011"/>
                </a:cubicBezTo>
                <a:cubicBezTo>
                  <a:pt x="8793577" y="2260750"/>
                  <a:pt x="8842828" y="2247803"/>
                  <a:pt x="8874315" y="2266877"/>
                </a:cubicBezTo>
                <a:cubicBezTo>
                  <a:pt x="8926109" y="2267125"/>
                  <a:pt x="8990017" y="2281364"/>
                  <a:pt x="9029190" y="2309251"/>
                </a:cubicBezTo>
                <a:cubicBezTo>
                  <a:pt x="9084505" y="2314654"/>
                  <a:pt x="9093058" y="2330757"/>
                  <a:pt x="9142331" y="2320064"/>
                </a:cubicBezTo>
                <a:cubicBezTo>
                  <a:pt x="9146183" y="2324091"/>
                  <a:pt x="9150768" y="2327448"/>
                  <a:pt x="9155844" y="2330314"/>
                </a:cubicBezTo>
                <a:lnTo>
                  <a:pt x="9171403" y="2337223"/>
                </a:lnTo>
                <a:lnTo>
                  <a:pt x="9173407" y="2336681"/>
                </a:lnTo>
                <a:lnTo>
                  <a:pt x="9208166" y="2347769"/>
                </a:lnTo>
                <a:lnTo>
                  <a:pt x="9274752" y="2367321"/>
                </a:lnTo>
                <a:lnTo>
                  <a:pt x="9275339" y="2366424"/>
                </a:lnTo>
                <a:cubicBezTo>
                  <a:pt x="9277508" y="2364656"/>
                  <a:pt x="9280711" y="2363810"/>
                  <a:pt x="9286171" y="2364868"/>
                </a:cubicBezTo>
                <a:cubicBezTo>
                  <a:pt x="9278880" y="2347951"/>
                  <a:pt x="9289961" y="2359662"/>
                  <a:pt x="9306706" y="2364279"/>
                </a:cubicBezTo>
                <a:cubicBezTo>
                  <a:pt x="9299116" y="2339032"/>
                  <a:pt x="9346014" y="2361383"/>
                  <a:pt x="9354964" y="2350000"/>
                </a:cubicBezTo>
                <a:cubicBezTo>
                  <a:pt x="9367435" y="2353960"/>
                  <a:pt x="9380485" y="2357688"/>
                  <a:pt x="9393840" y="2360999"/>
                </a:cubicBezTo>
                <a:lnTo>
                  <a:pt x="9401723" y="2362648"/>
                </a:lnTo>
                <a:cubicBezTo>
                  <a:pt x="9401784" y="2362582"/>
                  <a:pt x="9401843" y="2362515"/>
                  <a:pt x="9401904" y="2362449"/>
                </a:cubicBezTo>
                <a:cubicBezTo>
                  <a:pt x="9403668" y="2362309"/>
                  <a:pt x="9406280" y="2362664"/>
                  <a:pt x="9410265" y="2363724"/>
                </a:cubicBezTo>
                <a:lnTo>
                  <a:pt x="9431384" y="2368857"/>
                </a:lnTo>
                <a:lnTo>
                  <a:pt x="9436806" y="2368409"/>
                </a:lnTo>
                <a:lnTo>
                  <a:pt x="9469943" y="2364702"/>
                </a:lnTo>
                <a:cubicBezTo>
                  <a:pt x="9492075" y="2366299"/>
                  <a:pt x="9538048" y="2371570"/>
                  <a:pt x="9571973" y="2375579"/>
                </a:cubicBezTo>
                <a:cubicBezTo>
                  <a:pt x="9604304" y="2385689"/>
                  <a:pt x="9636016" y="2383371"/>
                  <a:pt x="9673508" y="2388756"/>
                </a:cubicBezTo>
                <a:cubicBezTo>
                  <a:pt x="9711732" y="2406591"/>
                  <a:pt x="9735674" y="2393166"/>
                  <a:pt x="9775728" y="2398997"/>
                </a:cubicBezTo>
                <a:cubicBezTo>
                  <a:pt x="9806799" y="2422784"/>
                  <a:pt x="9806899" y="2389955"/>
                  <a:pt x="9828502" y="2387377"/>
                </a:cubicBezTo>
                <a:lnTo>
                  <a:pt x="9834358" y="2387922"/>
                </a:lnTo>
                <a:lnTo>
                  <a:pt x="9848851" y="2393407"/>
                </a:lnTo>
                <a:lnTo>
                  <a:pt x="9854053" y="2396127"/>
                </a:lnTo>
                <a:cubicBezTo>
                  <a:pt x="9857729" y="2397755"/>
                  <a:pt x="9860291" y="2398523"/>
                  <a:pt x="9862192" y="2398707"/>
                </a:cubicBezTo>
                <a:lnTo>
                  <a:pt x="9862471" y="2398561"/>
                </a:lnTo>
                <a:lnTo>
                  <a:pt x="9905498" y="2417867"/>
                </a:lnTo>
                <a:cubicBezTo>
                  <a:pt x="9919952" y="2409351"/>
                  <a:pt x="9958757" y="2437263"/>
                  <a:pt x="9962223" y="2413612"/>
                </a:cubicBezTo>
                <a:cubicBezTo>
                  <a:pt x="9977588" y="2420601"/>
                  <a:pt x="9983860" y="2432885"/>
                  <a:pt x="9983885" y="2416653"/>
                </a:cubicBezTo>
                <a:cubicBezTo>
                  <a:pt x="9989098" y="2418537"/>
                  <a:pt x="9992817" y="2418345"/>
                  <a:pt x="9995871" y="2417158"/>
                </a:cubicBezTo>
                <a:lnTo>
                  <a:pt x="10030934" y="2432369"/>
                </a:lnTo>
                <a:lnTo>
                  <a:pt x="10036087" y="2432793"/>
                </a:lnTo>
                <a:lnTo>
                  <a:pt x="10057471" y="2445317"/>
                </a:lnTo>
                <a:lnTo>
                  <a:pt x="10088697" y="2461159"/>
                </a:lnTo>
                <a:lnTo>
                  <a:pt x="10091030" y="2461029"/>
                </a:lnTo>
                <a:lnTo>
                  <a:pt x="10104127" y="2469841"/>
                </a:lnTo>
                <a:cubicBezTo>
                  <a:pt x="10108126" y="2473257"/>
                  <a:pt x="10166959" y="2488286"/>
                  <a:pt x="10169163" y="2492519"/>
                </a:cubicBezTo>
                <a:cubicBezTo>
                  <a:pt x="10225323" y="2491613"/>
                  <a:pt x="10211037" y="2510783"/>
                  <a:pt x="10266247" y="2525164"/>
                </a:cubicBezTo>
                <a:cubicBezTo>
                  <a:pt x="10304736" y="2528123"/>
                  <a:pt x="10324750" y="2536388"/>
                  <a:pt x="10383588" y="2556604"/>
                </a:cubicBezTo>
                <a:cubicBezTo>
                  <a:pt x="10422927" y="2570967"/>
                  <a:pt x="10449351" y="2596747"/>
                  <a:pt x="10502276" y="2611346"/>
                </a:cubicBezTo>
                <a:cubicBezTo>
                  <a:pt x="10551189" y="2649570"/>
                  <a:pt x="10642054" y="2656133"/>
                  <a:pt x="10702436" y="2685688"/>
                </a:cubicBezTo>
                <a:cubicBezTo>
                  <a:pt x="10734755" y="2677393"/>
                  <a:pt x="10727906" y="2683472"/>
                  <a:pt x="10738338" y="2690143"/>
                </a:cubicBezTo>
                <a:lnTo>
                  <a:pt x="10738410" y="2690169"/>
                </a:lnTo>
                <a:lnTo>
                  <a:pt x="10828361" y="2695982"/>
                </a:lnTo>
                <a:cubicBezTo>
                  <a:pt x="10834653" y="2692647"/>
                  <a:pt x="10841817" y="2690605"/>
                  <a:pt x="10850642" y="2691703"/>
                </a:cubicBezTo>
                <a:cubicBezTo>
                  <a:pt x="10900458" y="2713605"/>
                  <a:pt x="10856850" y="2676798"/>
                  <a:pt x="10944231" y="2690377"/>
                </a:cubicBezTo>
                <a:cubicBezTo>
                  <a:pt x="10947888" y="2693638"/>
                  <a:pt x="10960334" y="2691646"/>
                  <a:pt x="10961147" y="2687666"/>
                </a:cubicBezTo>
                <a:cubicBezTo>
                  <a:pt x="10966277" y="2689341"/>
                  <a:pt x="10976214" y="2697915"/>
                  <a:pt x="10980692" y="2691799"/>
                </a:cubicBezTo>
                <a:cubicBezTo>
                  <a:pt x="11009873" y="2693413"/>
                  <a:pt x="11036717" y="2699386"/>
                  <a:pt x="11058630" y="2709148"/>
                </a:cubicBezTo>
                <a:cubicBezTo>
                  <a:pt x="11089046" y="2706063"/>
                  <a:pt x="11093105" y="2711169"/>
                  <a:pt x="11094767" y="2717083"/>
                </a:cubicBezTo>
                <a:lnTo>
                  <a:pt x="11096358" y="2720774"/>
                </a:lnTo>
                <a:lnTo>
                  <a:pt x="11104973" y="2716245"/>
                </a:lnTo>
                <a:cubicBezTo>
                  <a:pt x="11114214" y="2713690"/>
                  <a:pt x="11122836" y="2715703"/>
                  <a:pt x="11131099" y="2719881"/>
                </a:cubicBezTo>
                <a:lnTo>
                  <a:pt x="11140776" y="2725926"/>
                </a:lnTo>
                <a:lnTo>
                  <a:pt x="11158686" y="2726270"/>
                </a:lnTo>
                <a:cubicBezTo>
                  <a:pt x="11180768" y="2726709"/>
                  <a:pt x="11251563" y="2726640"/>
                  <a:pt x="11273267" y="2728567"/>
                </a:cubicBezTo>
                <a:lnTo>
                  <a:pt x="11288916" y="2737828"/>
                </a:lnTo>
                <a:lnTo>
                  <a:pt x="11311388" y="2736624"/>
                </a:lnTo>
                <a:cubicBezTo>
                  <a:pt x="11321582" y="2738058"/>
                  <a:pt x="11329783" y="2742030"/>
                  <a:pt x="11335078" y="2749941"/>
                </a:cubicBezTo>
                <a:cubicBezTo>
                  <a:pt x="11338817" y="2743516"/>
                  <a:pt x="11342149" y="2746955"/>
                  <a:pt x="11348344" y="2752346"/>
                </a:cubicBezTo>
                <a:lnTo>
                  <a:pt x="11353373" y="2754678"/>
                </a:lnTo>
                <a:lnTo>
                  <a:pt x="11367159" y="2741107"/>
                </a:lnTo>
                <a:lnTo>
                  <a:pt x="11389712" y="2740372"/>
                </a:lnTo>
                <a:lnTo>
                  <a:pt x="11395219" y="2733120"/>
                </a:lnTo>
                <a:lnTo>
                  <a:pt x="11409180" y="2739023"/>
                </a:lnTo>
                <a:cubicBezTo>
                  <a:pt x="11414137" y="2740775"/>
                  <a:pt x="11422149" y="2743232"/>
                  <a:pt x="11431837" y="2746056"/>
                </a:cubicBezTo>
                <a:lnTo>
                  <a:pt x="11444471" y="2749621"/>
                </a:lnTo>
                <a:lnTo>
                  <a:pt x="11451208" y="2744859"/>
                </a:lnTo>
                <a:lnTo>
                  <a:pt x="11473061" y="2757601"/>
                </a:lnTo>
                <a:lnTo>
                  <a:pt x="11526925" y="2772124"/>
                </a:lnTo>
                <a:cubicBezTo>
                  <a:pt x="11539650" y="2795076"/>
                  <a:pt x="11582438" y="2758503"/>
                  <a:pt x="11584409" y="2785707"/>
                </a:cubicBezTo>
                <a:cubicBezTo>
                  <a:pt x="11604765" y="2763696"/>
                  <a:pt x="11670052" y="2782257"/>
                  <a:pt x="11705161" y="2774143"/>
                </a:cubicBezTo>
                <a:cubicBezTo>
                  <a:pt x="11712651" y="2785033"/>
                  <a:pt x="11817987" y="2755153"/>
                  <a:pt x="11831541" y="2745647"/>
                </a:cubicBezTo>
                <a:cubicBezTo>
                  <a:pt x="11943852" y="2715987"/>
                  <a:pt x="11988586" y="2718581"/>
                  <a:pt x="12017942" y="2704117"/>
                </a:cubicBezTo>
                <a:cubicBezTo>
                  <a:pt x="12044424" y="2697243"/>
                  <a:pt x="12068778" y="2677784"/>
                  <a:pt x="12134490" y="2673464"/>
                </a:cubicBezTo>
                <a:cubicBezTo>
                  <a:pt x="12140262" y="2677664"/>
                  <a:pt x="12149020" y="2679275"/>
                  <a:pt x="12159651" y="2679085"/>
                </a:cubicBezTo>
                <a:lnTo>
                  <a:pt x="12192000" y="26744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0C739BC-E442-0445-82CB-E50725567AD3}"/>
              </a:ext>
            </a:extLst>
          </p:cNvPr>
          <p:cNvSpPr>
            <a:spLocks noGrp="1"/>
          </p:cNvSpPr>
          <p:nvPr>
            <p:ph type="title"/>
          </p:nvPr>
        </p:nvSpPr>
        <p:spPr>
          <a:xfrm>
            <a:off x="1050879" y="609601"/>
            <a:ext cx="9810604" cy="1216024"/>
          </a:xfrm>
        </p:spPr>
        <p:txBody>
          <a:bodyPr>
            <a:normAutofit/>
          </a:bodyPr>
          <a:lstStyle/>
          <a:p>
            <a:r>
              <a:rPr lang="en-US" dirty="0"/>
              <a:t>References</a:t>
            </a:r>
          </a:p>
        </p:txBody>
      </p:sp>
      <p:sp>
        <p:nvSpPr>
          <p:cNvPr id="21" name="Freeform: Shape 13">
            <a:extLst>
              <a:ext uri="{FF2B5EF4-FFF2-40B4-BE49-F238E27FC236}">
                <a16:creationId xmlns:a16="http://schemas.microsoft.com/office/drawing/2014/main" id="{C87A8A8A-B020-4F46-8329-D75799D71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4144" y="6080078"/>
            <a:ext cx="9517857" cy="777922"/>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a:extLst>
              <a:ext uri="{FF2B5EF4-FFF2-40B4-BE49-F238E27FC236}">
                <a16:creationId xmlns:a16="http://schemas.microsoft.com/office/drawing/2014/main" id="{54445E45-C639-2D41-AD72-26509E8A760A}"/>
              </a:ext>
            </a:extLst>
          </p:cNvPr>
          <p:cNvSpPr>
            <a:spLocks noGrp="1"/>
          </p:cNvSpPr>
          <p:nvPr>
            <p:ph idx="1"/>
          </p:nvPr>
        </p:nvSpPr>
        <p:spPr>
          <a:xfrm>
            <a:off x="1050878" y="2687005"/>
            <a:ext cx="9880979" cy="3567373"/>
          </a:xfrm>
        </p:spPr>
        <p:txBody>
          <a:bodyPr anchor="ctr">
            <a:normAutofit/>
          </a:bodyPr>
          <a:lstStyle/>
          <a:p>
            <a:r>
              <a:rPr lang="en-US">
                <a:hlinkClick r:id="rId2"/>
              </a:rPr>
              <a:t>https://stackoverflow.com/</a:t>
            </a:r>
            <a:endParaRPr lang="en-US"/>
          </a:p>
          <a:p>
            <a:r>
              <a:rPr lang="en-US">
                <a:hlinkClick r:id="rId3"/>
              </a:rPr>
              <a:t>https://github.com/brittanyjacques/Group-Project-1</a:t>
            </a:r>
            <a:endParaRPr lang="en-US"/>
          </a:p>
          <a:p>
            <a:r>
              <a:rPr lang="en-US"/>
              <a:t>https://</a:t>
            </a:r>
            <a:r>
              <a:rPr lang="en-US" err="1"/>
              <a:t>yahoofinance.com</a:t>
            </a:r>
            <a:r>
              <a:rPr lang="en-US"/>
              <a:t>/</a:t>
            </a:r>
          </a:p>
        </p:txBody>
      </p:sp>
      <p:sp>
        <p:nvSpPr>
          <p:cNvPr id="5" name="Footer Placeholder 7">
            <a:extLst>
              <a:ext uri="{FF2B5EF4-FFF2-40B4-BE49-F238E27FC236}">
                <a16:creationId xmlns:a16="http://schemas.microsoft.com/office/drawing/2014/main" id="{14AFEB8F-F7CA-9B4F-AC7A-71D4A4556576}"/>
              </a:ext>
            </a:extLst>
          </p:cNvPr>
          <p:cNvSpPr>
            <a:spLocks noGrp="1"/>
          </p:cNvSpPr>
          <p:nvPr>
            <p:ph type="ftr" sz="quarter" idx="11"/>
          </p:nvPr>
        </p:nvSpPr>
        <p:spPr>
          <a:xfrm rot="5400000">
            <a:off x="10451592" y="1408176"/>
            <a:ext cx="2770499" cy="365125"/>
          </a:xfrm>
        </p:spPr>
        <p:txBody>
          <a:bodyPr>
            <a:normAutofit/>
          </a:bodyPr>
          <a:lstStyle/>
          <a:p>
            <a:pPr>
              <a:lnSpc>
                <a:spcPct val="90000"/>
              </a:lnSpc>
              <a:spcAft>
                <a:spcPts val="600"/>
              </a:spcAft>
            </a:pPr>
            <a:r>
              <a:rPr lang="en-US"/>
              <a:t>ASU-TEM-VIRT-FIN-PT-08-2021</a:t>
            </a:r>
          </a:p>
        </p:txBody>
      </p:sp>
    </p:spTree>
    <p:extLst>
      <p:ext uri="{BB962C8B-B14F-4D97-AF65-F5344CB8AC3E}">
        <p14:creationId xmlns:p14="http://schemas.microsoft.com/office/powerpoint/2010/main" val="108391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5FCED-E16B-1C48-BE35-E5FB48DA1244}"/>
              </a:ext>
            </a:extLst>
          </p:cNvPr>
          <p:cNvSpPr>
            <a:spLocks noGrp="1"/>
          </p:cNvSpPr>
          <p:nvPr>
            <p:ph type="title"/>
          </p:nvPr>
        </p:nvSpPr>
        <p:spPr/>
        <p:txBody>
          <a:bodyPr/>
          <a:lstStyle/>
          <a:p>
            <a:r>
              <a:rPr lang="en-US" dirty="0"/>
              <a:t>Motivation &amp; Summary Slide</a:t>
            </a:r>
          </a:p>
        </p:txBody>
      </p:sp>
      <p:sp>
        <p:nvSpPr>
          <p:cNvPr id="3" name="Content Placeholder 2">
            <a:extLst>
              <a:ext uri="{FF2B5EF4-FFF2-40B4-BE49-F238E27FC236}">
                <a16:creationId xmlns:a16="http://schemas.microsoft.com/office/drawing/2014/main" id="{1D8130CD-3B73-1B4F-8C63-13E2706CF0B5}"/>
              </a:ext>
            </a:extLst>
          </p:cNvPr>
          <p:cNvSpPr>
            <a:spLocks noGrp="1"/>
          </p:cNvSpPr>
          <p:nvPr>
            <p:ph idx="1"/>
          </p:nvPr>
        </p:nvSpPr>
        <p:spPr/>
        <p:txBody>
          <a:bodyPr>
            <a:normAutofit/>
          </a:bodyPr>
          <a:lstStyle/>
          <a:p>
            <a:r>
              <a:rPr lang="en-US" dirty="0"/>
              <a:t>The motivation behind our analysis is to determine the best return on investment if we invested an initial $10,000.00 between four market sectors, allocating $2500 to each. </a:t>
            </a:r>
          </a:p>
          <a:p>
            <a:r>
              <a:rPr lang="en-US" dirty="0"/>
              <a:t>As team we chose Pharmaceuticals, Consumer Goods, Automobiles, and Technology. The reasoning behind this decision was due to the unprecedented effect that the COVID-19 Pandemic had on these specific sectors.</a:t>
            </a:r>
          </a:p>
          <a:p>
            <a:r>
              <a:rPr lang="en-US" dirty="0"/>
              <a:t>Within these sectors we analyzed three well-known companies in order to gather snapshot data on each sector’s performance. </a:t>
            </a:r>
          </a:p>
          <a:p>
            <a:r>
              <a:rPr lang="en-US" dirty="0"/>
              <a:t>Once we arrive at a finding, we wanted to indicate which sector gave better returns to investor on their investment or rather a portfolio mix.</a:t>
            </a:r>
          </a:p>
          <a:p>
            <a:r>
              <a:rPr lang="en-US" dirty="0"/>
              <a:t>This would also serve as a reference or indicator to market behavior for future investments.</a:t>
            </a:r>
          </a:p>
        </p:txBody>
      </p:sp>
      <p:sp>
        <p:nvSpPr>
          <p:cNvPr id="5" name="Footer Placeholder 7">
            <a:extLst>
              <a:ext uri="{FF2B5EF4-FFF2-40B4-BE49-F238E27FC236}">
                <a16:creationId xmlns:a16="http://schemas.microsoft.com/office/drawing/2014/main" id="{D9E5EE30-7FC2-F74E-9763-7D9F4865360B}"/>
              </a:ext>
            </a:extLst>
          </p:cNvPr>
          <p:cNvSpPr>
            <a:spLocks noGrp="1"/>
          </p:cNvSpPr>
          <p:nvPr>
            <p:ph type="ftr" sz="quarter" idx="11"/>
          </p:nvPr>
        </p:nvSpPr>
        <p:spPr>
          <a:xfrm>
            <a:off x="63506" y="6506521"/>
            <a:ext cx="3457184" cy="365125"/>
          </a:xfrm>
        </p:spPr>
        <p:txBody>
          <a:bodyPr/>
          <a:lstStyle/>
          <a:p>
            <a:r>
              <a:rPr lang="en-US" sz="1100" dirty="0"/>
              <a:t>ASU-TEM-VIRT-FIN-PT-08-2021</a:t>
            </a:r>
          </a:p>
        </p:txBody>
      </p:sp>
    </p:spTree>
    <p:extLst>
      <p:ext uri="{BB962C8B-B14F-4D97-AF65-F5344CB8AC3E}">
        <p14:creationId xmlns:p14="http://schemas.microsoft.com/office/powerpoint/2010/main" val="2591013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CEDE2E-C8CD-424B-A0AB-9CDDD3A4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AEC738E-E912-420C-B0E2-17A69DF32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5620" y="0"/>
            <a:ext cx="11816380" cy="6858000"/>
          </a:xfrm>
          <a:custGeom>
            <a:avLst/>
            <a:gdLst>
              <a:gd name="connsiteX0" fmla="*/ 8367 w 11816380"/>
              <a:gd name="connsiteY0" fmla="*/ 6848079 h 6858000"/>
              <a:gd name="connsiteX1" fmla="*/ 946 w 11816380"/>
              <a:gd name="connsiteY1" fmla="*/ 6858000 h 6858000"/>
              <a:gd name="connsiteX2" fmla="*/ 0 w 11816380"/>
              <a:gd name="connsiteY2" fmla="*/ 6858000 h 6858000"/>
              <a:gd name="connsiteX3" fmla="*/ 8008701 w 11816380"/>
              <a:gd name="connsiteY3" fmla="*/ 0 h 6858000"/>
              <a:gd name="connsiteX4" fmla="*/ 11816380 w 11816380"/>
              <a:gd name="connsiteY4" fmla="*/ 0 h 6858000"/>
              <a:gd name="connsiteX5" fmla="*/ 11816380 w 11816380"/>
              <a:gd name="connsiteY5" fmla="*/ 6858000 h 6858000"/>
              <a:gd name="connsiteX6" fmla="*/ 12879 w 11816380"/>
              <a:gd name="connsiteY6" fmla="*/ 6858000 h 6858000"/>
              <a:gd name="connsiteX7" fmla="*/ 185257 w 11816380"/>
              <a:gd name="connsiteY7" fmla="*/ 6681490 h 6858000"/>
              <a:gd name="connsiteX8" fmla="*/ 349627 w 11816380"/>
              <a:gd name="connsiteY8" fmla="*/ 6491141 h 6858000"/>
              <a:gd name="connsiteX9" fmla="*/ 435850 w 11816380"/>
              <a:gd name="connsiteY9" fmla="*/ 6356175 h 6858000"/>
              <a:gd name="connsiteX10" fmla="*/ 513949 w 11816380"/>
              <a:gd name="connsiteY10" fmla="*/ 6236376 h 6858000"/>
              <a:gd name="connsiteX11" fmla="*/ 644725 w 11816380"/>
              <a:gd name="connsiteY11" fmla="*/ 6047133 h 6858000"/>
              <a:gd name="connsiteX12" fmla="*/ 755864 w 11816380"/>
              <a:gd name="connsiteY12" fmla="*/ 5875377 h 6858000"/>
              <a:gd name="connsiteX13" fmla="*/ 805295 w 11816380"/>
              <a:gd name="connsiteY13" fmla="*/ 5828953 h 6858000"/>
              <a:gd name="connsiteX14" fmla="*/ 854705 w 11816380"/>
              <a:gd name="connsiteY14" fmla="*/ 5795741 h 6858000"/>
              <a:gd name="connsiteX15" fmla="*/ 864711 w 11816380"/>
              <a:gd name="connsiteY15" fmla="*/ 5789123 h 6858000"/>
              <a:gd name="connsiteX16" fmla="*/ 915038 w 11816380"/>
              <a:gd name="connsiteY16" fmla="*/ 5676299 h 6858000"/>
              <a:gd name="connsiteX17" fmla="*/ 891159 w 11816380"/>
              <a:gd name="connsiteY17" fmla="*/ 5752283 h 6858000"/>
              <a:gd name="connsiteX18" fmla="*/ 891423 w 11816380"/>
              <a:gd name="connsiteY18" fmla="*/ 5752392 h 6858000"/>
              <a:gd name="connsiteX19" fmla="*/ 933153 w 11816380"/>
              <a:gd name="connsiteY19" fmla="*/ 5622359 h 6858000"/>
              <a:gd name="connsiteX20" fmla="*/ 988982 w 11816380"/>
              <a:gd name="connsiteY20" fmla="*/ 5555854 h 6858000"/>
              <a:gd name="connsiteX21" fmla="*/ 1027589 w 11816380"/>
              <a:gd name="connsiteY21" fmla="*/ 5528213 h 6858000"/>
              <a:gd name="connsiteX22" fmla="*/ 1049768 w 11816380"/>
              <a:gd name="connsiteY22" fmla="*/ 5510295 h 6858000"/>
              <a:gd name="connsiteX23" fmla="*/ 1086224 w 11816380"/>
              <a:gd name="connsiteY23" fmla="*/ 5455516 h 6858000"/>
              <a:gd name="connsiteX24" fmla="*/ 1219479 w 11816380"/>
              <a:gd name="connsiteY24" fmla="*/ 5343472 h 6858000"/>
              <a:gd name="connsiteX25" fmla="*/ 1313068 w 11816380"/>
              <a:gd name="connsiteY25" fmla="*/ 5275221 h 6858000"/>
              <a:gd name="connsiteX26" fmla="*/ 1370857 w 11816380"/>
              <a:gd name="connsiteY26" fmla="*/ 5250801 h 6858000"/>
              <a:gd name="connsiteX27" fmla="*/ 1383927 w 11816380"/>
              <a:gd name="connsiteY27" fmla="*/ 5241501 h 6858000"/>
              <a:gd name="connsiteX28" fmla="*/ 1389964 w 11816380"/>
              <a:gd name="connsiteY28" fmla="*/ 5235966 h 6858000"/>
              <a:gd name="connsiteX29" fmla="*/ 1436180 w 11816380"/>
              <a:gd name="connsiteY29" fmla="*/ 5191057 h 6858000"/>
              <a:gd name="connsiteX30" fmla="*/ 1462293 w 11816380"/>
              <a:gd name="connsiteY30" fmla="*/ 5172481 h 6858000"/>
              <a:gd name="connsiteX31" fmla="*/ 1471185 w 11816380"/>
              <a:gd name="connsiteY31" fmla="*/ 5172057 h 6858000"/>
              <a:gd name="connsiteX32" fmla="*/ 1484305 w 11816380"/>
              <a:gd name="connsiteY32" fmla="*/ 5160542 h 6858000"/>
              <a:gd name="connsiteX33" fmla="*/ 1554881 w 11816380"/>
              <a:gd name="connsiteY33" fmla="*/ 5084696 h 6858000"/>
              <a:gd name="connsiteX34" fmla="*/ 1636417 w 11816380"/>
              <a:gd name="connsiteY34" fmla="*/ 5001825 h 6858000"/>
              <a:gd name="connsiteX35" fmla="*/ 1660648 w 11816380"/>
              <a:gd name="connsiteY35" fmla="*/ 4950880 h 6858000"/>
              <a:gd name="connsiteX36" fmla="*/ 1706248 w 11816380"/>
              <a:gd name="connsiteY36" fmla="*/ 4843347 h 6858000"/>
              <a:gd name="connsiteX37" fmla="*/ 1710144 w 11816380"/>
              <a:gd name="connsiteY37" fmla="*/ 4829405 h 6858000"/>
              <a:gd name="connsiteX38" fmla="*/ 1719000 w 11816380"/>
              <a:gd name="connsiteY38" fmla="*/ 4829676 h 6858000"/>
              <a:gd name="connsiteX39" fmla="*/ 1733138 w 11816380"/>
              <a:gd name="connsiteY39" fmla="*/ 4813339 h 6858000"/>
              <a:gd name="connsiteX40" fmla="*/ 1778821 w 11816380"/>
              <a:gd name="connsiteY40" fmla="*/ 4805218 h 6858000"/>
              <a:gd name="connsiteX41" fmla="*/ 1800963 w 11816380"/>
              <a:gd name="connsiteY41" fmla="*/ 4763797 h 6858000"/>
              <a:gd name="connsiteX42" fmla="*/ 1810119 w 11816380"/>
              <a:gd name="connsiteY42" fmla="*/ 4737383 h 6858000"/>
              <a:gd name="connsiteX43" fmla="*/ 1827836 w 11816380"/>
              <a:gd name="connsiteY43" fmla="*/ 4724888 h 6858000"/>
              <a:gd name="connsiteX44" fmla="*/ 1833582 w 11816380"/>
              <a:gd name="connsiteY44" fmla="*/ 4707016 h 6858000"/>
              <a:gd name="connsiteX45" fmla="*/ 1918415 w 11816380"/>
              <a:gd name="connsiteY45" fmla="*/ 4635645 h 6858000"/>
              <a:gd name="connsiteX46" fmla="*/ 1931685 w 11816380"/>
              <a:gd name="connsiteY46" fmla="*/ 4624502 h 6858000"/>
              <a:gd name="connsiteX47" fmla="*/ 1935030 w 11816380"/>
              <a:gd name="connsiteY47" fmla="*/ 4613163 h 6858000"/>
              <a:gd name="connsiteX48" fmla="*/ 1952342 w 11816380"/>
              <a:gd name="connsiteY48" fmla="*/ 4594063 h 6858000"/>
              <a:gd name="connsiteX49" fmla="*/ 1961790 w 11816380"/>
              <a:gd name="connsiteY49" fmla="*/ 4592968 h 6858000"/>
              <a:gd name="connsiteX50" fmla="*/ 1960579 w 11816380"/>
              <a:gd name="connsiteY50" fmla="*/ 4588653 h 6858000"/>
              <a:gd name="connsiteX51" fmla="*/ 2030023 w 11816380"/>
              <a:gd name="connsiteY51" fmla="*/ 4496718 h 6858000"/>
              <a:gd name="connsiteX52" fmla="*/ 2042051 w 11816380"/>
              <a:gd name="connsiteY52" fmla="*/ 4481148 h 6858000"/>
              <a:gd name="connsiteX53" fmla="*/ 2136989 w 11816380"/>
              <a:gd name="connsiteY53" fmla="*/ 4432859 h 6858000"/>
              <a:gd name="connsiteX54" fmla="*/ 2162370 w 11816380"/>
              <a:gd name="connsiteY54" fmla="*/ 4411168 h 6858000"/>
              <a:gd name="connsiteX55" fmla="*/ 2169275 w 11816380"/>
              <a:gd name="connsiteY55" fmla="*/ 4403806 h 6858000"/>
              <a:gd name="connsiteX56" fmla="*/ 2181740 w 11816380"/>
              <a:gd name="connsiteY56" fmla="*/ 4389325 h 6858000"/>
              <a:gd name="connsiteX57" fmla="*/ 2222578 w 11816380"/>
              <a:gd name="connsiteY57" fmla="*/ 4276352 h 6858000"/>
              <a:gd name="connsiteX58" fmla="*/ 2356968 w 11816380"/>
              <a:gd name="connsiteY58" fmla="*/ 4104655 h 6858000"/>
              <a:gd name="connsiteX59" fmla="*/ 2741875 w 11816380"/>
              <a:gd name="connsiteY59" fmla="*/ 3505835 h 6858000"/>
              <a:gd name="connsiteX60" fmla="*/ 2827910 w 11816380"/>
              <a:gd name="connsiteY60" fmla="*/ 3396765 h 6858000"/>
              <a:gd name="connsiteX61" fmla="*/ 2924580 w 11816380"/>
              <a:gd name="connsiteY61" fmla="*/ 3353018 h 6858000"/>
              <a:gd name="connsiteX62" fmla="*/ 3068218 w 11816380"/>
              <a:gd name="connsiteY62" fmla="*/ 3200632 h 6858000"/>
              <a:gd name="connsiteX63" fmla="*/ 3180481 w 11816380"/>
              <a:gd name="connsiteY63" fmla="*/ 3072491 h 6858000"/>
              <a:gd name="connsiteX64" fmla="*/ 3266384 w 11816380"/>
              <a:gd name="connsiteY64" fmla="*/ 3000345 h 6858000"/>
              <a:gd name="connsiteX65" fmla="*/ 3370119 w 11816380"/>
              <a:gd name="connsiteY65" fmla="*/ 2923806 h 6858000"/>
              <a:gd name="connsiteX66" fmla="*/ 3399194 w 11816380"/>
              <a:gd name="connsiteY66" fmla="*/ 2897238 h 6858000"/>
              <a:gd name="connsiteX67" fmla="*/ 3474985 w 11816380"/>
              <a:gd name="connsiteY67" fmla="*/ 2821875 h 6858000"/>
              <a:gd name="connsiteX68" fmla="*/ 3949309 w 11816380"/>
              <a:gd name="connsiteY68" fmla="*/ 2610411 h 6858000"/>
              <a:gd name="connsiteX69" fmla="*/ 4156139 w 11816380"/>
              <a:gd name="connsiteY69" fmla="*/ 2413665 h 6858000"/>
              <a:gd name="connsiteX70" fmla="*/ 4214917 w 11816380"/>
              <a:gd name="connsiteY70" fmla="*/ 2391331 h 6858000"/>
              <a:gd name="connsiteX71" fmla="*/ 4288005 w 11816380"/>
              <a:gd name="connsiteY71" fmla="*/ 2354999 h 6858000"/>
              <a:gd name="connsiteX72" fmla="*/ 4358061 w 11816380"/>
              <a:gd name="connsiteY72" fmla="*/ 2319819 h 6858000"/>
              <a:gd name="connsiteX73" fmla="*/ 4405052 w 11816380"/>
              <a:gd name="connsiteY73" fmla="*/ 2274688 h 6858000"/>
              <a:gd name="connsiteX74" fmla="*/ 4471333 w 11816380"/>
              <a:gd name="connsiteY74" fmla="*/ 2236968 h 6858000"/>
              <a:gd name="connsiteX75" fmla="*/ 4841095 w 11816380"/>
              <a:gd name="connsiteY75" fmla="*/ 1968135 h 6858000"/>
              <a:gd name="connsiteX76" fmla="*/ 5008479 w 11816380"/>
              <a:gd name="connsiteY76" fmla="*/ 1888679 h 6858000"/>
              <a:gd name="connsiteX77" fmla="*/ 5180683 w 11816380"/>
              <a:gd name="connsiteY77" fmla="*/ 1753061 h 6858000"/>
              <a:gd name="connsiteX78" fmla="*/ 5665116 w 11816380"/>
              <a:gd name="connsiteY78" fmla="*/ 1552454 h 6858000"/>
              <a:gd name="connsiteX79" fmla="*/ 6116480 w 11816380"/>
              <a:gd name="connsiteY79" fmla="*/ 1319724 h 6858000"/>
              <a:gd name="connsiteX80" fmla="*/ 6252872 w 11816380"/>
              <a:gd name="connsiteY80" fmla="*/ 1225617 h 6858000"/>
              <a:gd name="connsiteX81" fmla="*/ 6346295 w 11816380"/>
              <a:gd name="connsiteY81" fmla="*/ 1201230 h 6858000"/>
              <a:gd name="connsiteX82" fmla="*/ 6393706 w 11816380"/>
              <a:gd name="connsiteY82" fmla="*/ 1174911 h 6858000"/>
              <a:gd name="connsiteX83" fmla="*/ 6582798 w 11816380"/>
              <a:gd name="connsiteY83" fmla="*/ 1126130 h 6858000"/>
              <a:gd name="connsiteX84" fmla="*/ 6646379 w 11816380"/>
              <a:gd name="connsiteY84" fmla="*/ 1058806 h 6858000"/>
              <a:gd name="connsiteX85" fmla="*/ 6707073 w 11816380"/>
              <a:gd name="connsiteY85" fmla="*/ 972122 h 6858000"/>
              <a:gd name="connsiteX86" fmla="*/ 6998235 w 11816380"/>
              <a:gd name="connsiteY86" fmla="*/ 863403 h 6858000"/>
              <a:gd name="connsiteX87" fmla="*/ 7094498 w 11816380"/>
              <a:gd name="connsiteY87" fmla="*/ 808270 h 6858000"/>
              <a:gd name="connsiteX88" fmla="*/ 7151544 w 11816380"/>
              <a:gd name="connsiteY88" fmla="*/ 781198 h 6858000"/>
              <a:gd name="connsiteX89" fmla="*/ 7158731 w 11816380"/>
              <a:gd name="connsiteY89" fmla="*/ 781044 h 6858000"/>
              <a:gd name="connsiteX90" fmla="*/ 7274420 w 11816380"/>
              <a:gd name="connsiteY90" fmla="*/ 661941 h 6858000"/>
              <a:gd name="connsiteX91" fmla="*/ 7298271 w 11816380"/>
              <a:gd name="connsiteY91" fmla="*/ 649697 h 6858000"/>
              <a:gd name="connsiteX92" fmla="*/ 7401066 w 11816380"/>
              <a:gd name="connsiteY92" fmla="*/ 511127 h 6858000"/>
              <a:gd name="connsiteX93" fmla="*/ 7476746 w 11816380"/>
              <a:gd name="connsiteY93" fmla="*/ 449992 h 6858000"/>
              <a:gd name="connsiteX94" fmla="*/ 7593104 w 11816380"/>
              <a:gd name="connsiteY94" fmla="*/ 389139 h 6858000"/>
              <a:gd name="connsiteX95" fmla="*/ 7996473 w 11816380"/>
              <a:gd name="connsiteY95" fmla="*/ 124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816380" h="6858000">
                <a:moveTo>
                  <a:pt x="8367" y="6848079"/>
                </a:moveTo>
                <a:lnTo>
                  <a:pt x="946" y="6858000"/>
                </a:lnTo>
                <a:lnTo>
                  <a:pt x="0" y="6858000"/>
                </a:lnTo>
                <a:close/>
                <a:moveTo>
                  <a:pt x="8008701" y="0"/>
                </a:moveTo>
                <a:lnTo>
                  <a:pt x="11816380" y="0"/>
                </a:lnTo>
                <a:lnTo>
                  <a:pt x="11816380" y="6858000"/>
                </a:lnTo>
                <a:lnTo>
                  <a:pt x="12879" y="6858000"/>
                </a:lnTo>
                <a:lnTo>
                  <a:pt x="185257" y="6681490"/>
                </a:lnTo>
                <a:lnTo>
                  <a:pt x="349627" y="6491141"/>
                </a:lnTo>
                <a:lnTo>
                  <a:pt x="435850" y="6356175"/>
                </a:lnTo>
                <a:lnTo>
                  <a:pt x="513949" y="6236376"/>
                </a:lnTo>
                <a:cubicBezTo>
                  <a:pt x="549141" y="6113665"/>
                  <a:pt x="589071" y="6135413"/>
                  <a:pt x="644725" y="6047133"/>
                </a:cubicBezTo>
                <a:cubicBezTo>
                  <a:pt x="712062" y="5950197"/>
                  <a:pt x="703016" y="6017252"/>
                  <a:pt x="755864" y="5875377"/>
                </a:cubicBezTo>
                <a:cubicBezTo>
                  <a:pt x="781231" y="5873328"/>
                  <a:pt x="793445" y="5858999"/>
                  <a:pt x="805295" y="5828953"/>
                </a:cubicBezTo>
                <a:cubicBezTo>
                  <a:pt x="822240" y="5805796"/>
                  <a:pt x="839845" y="5801743"/>
                  <a:pt x="854705" y="5795741"/>
                </a:cubicBezTo>
                <a:lnTo>
                  <a:pt x="864711" y="5789123"/>
                </a:lnTo>
                <a:lnTo>
                  <a:pt x="915038" y="5676299"/>
                </a:lnTo>
                <a:lnTo>
                  <a:pt x="891159" y="5752283"/>
                </a:lnTo>
                <a:cubicBezTo>
                  <a:pt x="891247" y="5752319"/>
                  <a:pt x="891334" y="5752355"/>
                  <a:pt x="891423" y="5752392"/>
                </a:cubicBezTo>
                <a:lnTo>
                  <a:pt x="933153" y="5622359"/>
                </a:lnTo>
                <a:cubicBezTo>
                  <a:pt x="957432" y="5594851"/>
                  <a:pt x="979837" y="5564309"/>
                  <a:pt x="988982" y="5555854"/>
                </a:cubicBezTo>
                <a:cubicBezTo>
                  <a:pt x="1014562" y="5557498"/>
                  <a:pt x="1014592" y="5540846"/>
                  <a:pt x="1027589" y="5528213"/>
                </a:cubicBezTo>
                <a:cubicBezTo>
                  <a:pt x="1040025" y="5531526"/>
                  <a:pt x="1052240" y="5522509"/>
                  <a:pt x="1049768" y="5510295"/>
                </a:cubicBezTo>
                <a:cubicBezTo>
                  <a:pt x="1028205" y="5493040"/>
                  <a:pt x="1093698" y="5472501"/>
                  <a:pt x="1086224" y="5455516"/>
                </a:cubicBezTo>
                <a:cubicBezTo>
                  <a:pt x="1109218" y="5435092"/>
                  <a:pt x="1218059" y="5379864"/>
                  <a:pt x="1219479" y="5343472"/>
                </a:cubicBezTo>
                <a:cubicBezTo>
                  <a:pt x="1262343" y="5297185"/>
                  <a:pt x="1291871" y="5290784"/>
                  <a:pt x="1313068" y="5275221"/>
                </a:cubicBezTo>
                <a:cubicBezTo>
                  <a:pt x="1338201" y="5263736"/>
                  <a:pt x="1316257" y="5288451"/>
                  <a:pt x="1370857" y="5250801"/>
                </a:cubicBezTo>
                <a:lnTo>
                  <a:pt x="1383927" y="5241501"/>
                </a:lnTo>
                <a:lnTo>
                  <a:pt x="1389964" y="5235966"/>
                </a:lnTo>
                <a:cubicBezTo>
                  <a:pt x="1405217" y="5221853"/>
                  <a:pt x="1420713" y="5207094"/>
                  <a:pt x="1436180" y="5191057"/>
                </a:cubicBezTo>
                <a:cubicBezTo>
                  <a:pt x="1447510" y="5179996"/>
                  <a:pt x="1455651" y="5174758"/>
                  <a:pt x="1462293" y="5172481"/>
                </a:cubicBezTo>
                <a:lnTo>
                  <a:pt x="1471185" y="5172057"/>
                </a:lnTo>
                <a:lnTo>
                  <a:pt x="1484305" y="5160542"/>
                </a:lnTo>
                <a:cubicBezTo>
                  <a:pt x="1521747" y="5126137"/>
                  <a:pt x="1556786" y="5090762"/>
                  <a:pt x="1554881" y="5084696"/>
                </a:cubicBezTo>
                <a:cubicBezTo>
                  <a:pt x="1582217" y="5063462"/>
                  <a:pt x="1607343" y="5003712"/>
                  <a:pt x="1636417" y="5001825"/>
                </a:cubicBezTo>
                <a:cubicBezTo>
                  <a:pt x="1616819" y="4983976"/>
                  <a:pt x="1670522" y="4974167"/>
                  <a:pt x="1660648" y="4950880"/>
                </a:cubicBezTo>
                <a:cubicBezTo>
                  <a:pt x="1672286" y="4924466"/>
                  <a:pt x="1699662" y="4862319"/>
                  <a:pt x="1706248" y="4843347"/>
                </a:cubicBezTo>
                <a:lnTo>
                  <a:pt x="1710144" y="4829405"/>
                </a:lnTo>
                <a:lnTo>
                  <a:pt x="1719000" y="4829676"/>
                </a:lnTo>
                <a:lnTo>
                  <a:pt x="1733138" y="4813339"/>
                </a:lnTo>
                <a:cubicBezTo>
                  <a:pt x="1743107" y="4809262"/>
                  <a:pt x="1767517" y="4813476"/>
                  <a:pt x="1778821" y="4805218"/>
                </a:cubicBezTo>
                <a:cubicBezTo>
                  <a:pt x="1799902" y="4784351"/>
                  <a:pt x="1786939" y="4756652"/>
                  <a:pt x="1800963" y="4763797"/>
                </a:cubicBezTo>
                <a:cubicBezTo>
                  <a:pt x="1799788" y="4753414"/>
                  <a:pt x="1803373" y="4744848"/>
                  <a:pt x="1810119" y="4737383"/>
                </a:cubicBezTo>
                <a:lnTo>
                  <a:pt x="1827836" y="4724888"/>
                </a:lnTo>
                <a:lnTo>
                  <a:pt x="1833582" y="4707016"/>
                </a:lnTo>
                <a:cubicBezTo>
                  <a:pt x="1848678" y="4692142"/>
                  <a:pt x="1902064" y="4649397"/>
                  <a:pt x="1918415" y="4635645"/>
                </a:cubicBezTo>
                <a:lnTo>
                  <a:pt x="1931685" y="4624502"/>
                </a:lnTo>
                <a:lnTo>
                  <a:pt x="1935030" y="4613163"/>
                </a:lnTo>
                <a:cubicBezTo>
                  <a:pt x="1938529" y="4604374"/>
                  <a:pt x="1943710" y="4597333"/>
                  <a:pt x="1952342" y="4594063"/>
                </a:cubicBezTo>
                <a:lnTo>
                  <a:pt x="1961790" y="4592968"/>
                </a:lnTo>
                <a:lnTo>
                  <a:pt x="1960579" y="4588653"/>
                </a:lnTo>
                <a:cubicBezTo>
                  <a:pt x="1971951" y="4572611"/>
                  <a:pt x="2016445" y="4514635"/>
                  <a:pt x="2030023" y="4496718"/>
                </a:cubicBezTo>
                <a:cubicBezTo>
                  <a:pt x="2037392" y="4499564"/>
                  <a:pt x="2039280" y="4485769"/>
                  <a:pt x="2042051" y="4481148"/>
                </a:cubicBezTo>
                <a:cubicBezTo>
                  <a:pt x="2059877" y="4470506"/>
                  <a:pt x="2114169" y="4446888"/>
                  <a:pt x="2136989" y="4432859"/>
                </a:cubicBezTo>
                <a:lnTo>
                  <a:pt x="2162370" y="4411168"/>
                </a:lnTo>
                <a:lnTo>
                  <a:pt x="2169275" y="4403806"/>
                </a:lnTo>
                <a:lnTo>
                  <a:pt x="2181740" y="4389325"/>
                </a:lnTo>
                <a:lnTo>
                  <a:pt x="2222578" y="4276352"/>
                </a:lnTo>
                <a:cubicBezTo>
                  <a:pt x="2234385" y="4218357"/>
                  <a:pt x="2266630" y="4150320"/>
                  <a:pt x="2356968" y="4104655"/>
                </a:cubicBezTo>
                <a:cubicBezTo>
                  <a:pt x="2558762" y="3959115"/>
                  <a:pt x="2648835" y="3578349"/>
                  <a:pt x="2741875" y="3505835"/>
                </a:cubicBezTo>
                <a:cubicBezTo>
                  <a:pt x="2766846" y="3430647"/>
                  <a:pt x="2753505" y="3521850"/>
                  <a:pt x="2827910" y="3396765"/>
                </a:cubicBezTo>
                <a:cubicBezTo>
                  <a:pt x="2839568" y="3397751"/>
                  <a:pt x="2911438" y="3354325"/>
                  <a:pt x="2924580" y="3353018"/>
                </a:cubicBezTo>
                <a:cubicBezTo>
                  <a:pt x="2998120" y="3313808"/>
                  <a:pt x="3048476" y="3247004"/>
                  <a:pt x="3068218" y="3200632"/>
                </a:cubicBezTo>
                <a:cubicBezTo>
                  <a:pt x="3101903" y="3153666"/>
                  <a:pt x="3139850" y="3111386"/>
                  <a:pt x="3180481" y="3072491"/>
                </a:cubicBezTo>
                <a:lnTo>
                  <a:pt x="3266384" y="3000345"/>
                </a:lnTo>
                <a:lnTo>
                  <a:pt x="3370119" y="2923806"/>
                </a:lnTo>
                <a:lnTo>
                  <a:pt x="3399194" y="2897238"/>
                </a:lnTo>
                <a:cubicBezTo>
                  <a:pt x="3440810" y="2862165"/>
                  <a:pt x="3435851" y="2856396"/>
                  <a:pt x="3474985" y="2821875"/>
                </a:cubicBezTo>
                <a:cubicBezTo>
                  <a:pt x="3570799" y="2755925"/>
                  <a:pt x="3837237" y="2678248"/>
                  <a:pt x="3949309" y="2610411"/>
                </a:cubicBezTo>
                <a:cubicBezTo>
                  <a:pt x="4042919" y="2538961"/>
                  <a:pt x="4112740" y="2516271"/>
                  <a:pt x="4156139" y="2413665"/>
                </a:cubicBezTo>
                <a:lnTo>
                  <a:pt x="4214917" y="2391331"/>
                </a:lnTo>
                <a:lnTo>
                  <a:pt x="4288005" y="2354999"/>
                </a:lnTo>
                <a:lnTo>
                  <a:pt x="4358061" y="2319819"/>
                </a:lnTo>
                <a:lnTo>
                  <a:pt x="4405052" y="2274688"/>
                </a:lnTo>
                <a:lnTo>
                  <a:pt x="4471333" y="2236968"/>
                </a:lnTo>
                <a:cubicBezTo>
                  <a:pt x="4542128" y="2157460"/>
                  <a:pt x="4751570" y="2026184"/>
                  <a:pt x="4841095" y="1968135"/>
                </a:cubicBezTo>
                <a:cubicBezTo>
                  <a:pt x="4930620" y="1910087"/>
                  <a:pt x="4924603" y="1946910"/>
                  <a:pt x="5008479" y="1888679"/>
                </a:cubicBezTo>
                <a:cubicBezTo>
                  <a:pt x="5037447" y="1831206"/>
                  <a:pt x="5108650" y="1768433"/>
                  <a:pt x="5180683" y="1753061"/>
                </a:cubicBezTo>
                <a:cubicBezTo>
                  <a:pt x="5306522" y="1654524"/>
                  <a:pt x="5563838" y="1570601"/>
                  <a:pt x="5665116" y="1552454"/>
                </a:cubicBezTo>
                <a:cubicBezTo>
                  <a:pt x="5806563" y="1481525"/>
                  <a:pt x="6022714" y="1376484"/>
                  <a:pt x="6116480" y="1319724"/>
                </a:cubicBezTo>
                <a:cubicBezTo>
                  <a:pt x="6210243" y="1262964"/>
                  <a:pt x="6170277" y="1255962"/>
                  <a:pt x="6252872" y="1225617"/>
                </a:cubicBezTo>
                <a:cubicBezTo>
                  <a:pt x="6344027" y="1204162"/>
                  <a:pt x="6255140" y="1222685"/>
                  <a:pt x="6346295" y="1201230"/>
                </a:cubicBezTo>
                <a:cubicBezTo>
                  <a:pt x="6359073" y="1188623"/>
                  <a:pt x="6384988" y="1179503"/>
                  <a:pt x="6393706" y="1174911"/>
                </a:cubicBezTo>
                <a:lnTo>
                  <a:pt x="6582798" y="1126130"/>
                </a:lnTo>
                <a:lnTo>
                  <a:pt x="6646379" y="1058806"/>
                </a:lnTo>
                <a:cubicBezTo>
                  <a:pt x="6690380" y="1016954"/>
                  <a:pt x="6670357" y="1012595"/>
                  <a:pt x="6707073" y="972122"/>
                </a:cubicBezTo>
                <a:cubicBezTo>
                  <a:pt x="6805050" y="966099"/>
                  <a:pt x="6905605" y="801792"/>
                  <a:pt x="6998235" y="863403"/>
                </a:cubicBezTo>
                <a:cubicBezTo>
                  <a:pt x="7051064" y="810193"/>
                  <a:pt x="7042448" y="760955"/>
                  <a:pt x="7094498" y="808270"/>
                </a:cubicBezTo>
                <a:cubicBezTo>
                  <a:pt x="7113972" y="791641"/>
                  <a:pt x="7132786" y="784262"/>
                  <a:pt x="7151544" y="781198"/>
                </a:cubicBezTo>
                <a:lnTo>
                  <a:pt x="7158731" y="781044"/>
                </a:lnTo>
                <a:lnTo>
                  <a:pt x="7274420" y="661941"/>
                </a:lnTo>
                <a:lnTo>
                  <a:pt x="7298271" y="649697"/>
                </a:lnTo>
                <a:lnTo>
                  <a:pt x="7401066" y="511127"/>
                </a:lnTo>
                <a:lnTo>
                  <a:pt x="7476746" y="449992"/>
                </a:lnTo>
                <a:lnTo>
                  <a:pt x="7593104" y="389139"/>
                </a:lnTo>
                <a:cubicBezTo>
                  <a:pt x="7766913" y="299698"/>
                  <a:pt x="7873028" y="146034"/>
                  <a:pt x="7996473" y="1245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8875E3E-9B19-48D9-A325-5E154ACFD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4694">
            <a:off x="-251317" y="-312869"/>
            <a:ext cx="7766407" cy="5322018"/>
          </a:xfrm>
          <a:custGeom>
            <a:avLst/>
            <a:gdLst>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20115 w 7766407"/>
              <a:gd name="connsiteY155" fmla="*/ 755866 h 5322018"/>
              <a:gd name="connsiteX156" fmla="*/ 420116 w 7766407"/>
              <a:gd name="connsiteY156" fmla="*/ 755866 h 5322018"/>
              <a:gd name="connsiteX157" fmla="*/ 443847 w 7766407"/>
              <a:gd name="connsiteY157" fmla="*/ 346023 h 5322018"/>
              <a:gd name="connsiteX158" fmla="*/ 445556 w 7766407"/>
              <a:gd name="connsiteY158" fmla="*/ 318255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20115 w 7766407"/>
              <a:gd name="connsiteY155" fmla="*/ 755866 h 5322018"/>
              <a:gd name="connsiteX156" fmla="*/ 443847 w 7766407"/>
              <a:gd name="connsiteY156" fmla="*/ 346023 h 5322018"/>
              <a:gd name="connsiteX157" fmla="*/ 445556 w 7766407"/>
              <a:gd name="connsiteY157" fmla="*/ 318255 h 5322018"/>
              <a:gd name="connsiteX158" fmla="*/ 473895 w 7766407"/>
              <a:gd name="connsiteY158"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43847 w 7766407"/>
              <a:gd name="connsiteY155" fmla="*/ 346023 h 5322018"/>
              <a:gd name="connsiteX156" fmla="*/ 445556 w 7766407"/>
              <a:gd name="connsiteY156" fmla="*/ 318255 h 5322018"/>
              <a:gd name="connsiteX157" fmla="*/ 473895 w 7766407"/>
              <a:gd name="connsiteY157"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43847 w 7766407"/>
              <a:gd name="connsiteY155" fmla="*/ 346023 h 5322018"/>
              <a:gd name="connsiteX156" fmla="*/ 473895 w 7766407"/>
              <a:gd name="connsiteY156"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443847 w 7766407"/>
              <a:gd name="connsiteY154" fmla="*/ 346023 h 5322018"/>
              <a:gd name="connsiteX155" fmla="*/ 473895 w 7766407"/>
              <a:gd name="connsiteY155"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473895 w 7766407"/>
              <a:gd name="connsiteY154" fmla="*/ 0 h 5322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7766407" h="5322018">
                <a:moveTo>
                  <a:pt x="473895" y="0"/>
                </a:moveTo>
                <a:lnTo>
                  <a:pt x="7766407" y="649356"/>
                </a:lnTo>
                <a:lnTo>
                  <a:pt x="7754419" y="656832"/>
                </a:lnTo>
                <a:cubicBezTo>
                  <a:pt x="7726474" y="677470"/>
                  <a:pt x="7696788" y="705576"/>
                  <a:pt x="7674875" y="705925"/>
                </a:cubicBezTo>
                <a:cubicBezTo>
                  <a:pt x="7659838" y="692337"/>
                  <a:pt x="7619354" y="711670"/>
                  <a:pt x="7594593" y="715147"/>
                </a:cubicBezTo>
                <a:cubicBezTo>
                  <a:pt x="7553036" y="756392"/>
                  <a:pt x="7553949" y="790366"/>
                  <a:pt x="7522045" y="799587"/>
                </a:cubicBezTo>
                <a:cubicBezTo>
                  <a:pt x="7499833" y="804948"/>
                  <a:pt x="7434970" y="857646"/>
                  <a:pt x="7399327" y="845960"/>
                </a:cubicBezTo>
                <a:cubicBezTo>
                  <a:pt x="7373461" y="881898"/>
                  <a:pt x="7346529" y="865787"/>
                  <a:pt x="7322627" y="887773"/>
                </a:cubicBezTo>
                <a:cubicBezTo>
                  <a:pt x="7261844" y="921968"/>
                  <a:pt x="7241893" y="963214"/>
                  <a:pt x="7151262" y="984886"/>
                </a:cubicBezTo>
                <a:cubicBezTo>
                  <a:pt x="7056829" y="1041135"/>
                  <a:pt x="6851604" y="1071499"/>
                  <a:pt x="6756023" y="1188542"/>
                </a:cubicBezTo>
                <a:cubicBezTo>
                  <a:pt x="6730515" y="1182883"/>
                  <a:pt x="6727803" y="1236044"/>
                  <a:pt x="6712672" y="1246467"/>
                </a:cubicBezTo>
                <a:cubicBezTo>
                  <a:pt x="6700674" y="1241234"/>
                  <a:pt x="6686914" y="1248210"/>
                  <a:pt x="6687440" y="1260662"/>
                </a:cubicBezTo>
                <a:cubicBezTo>
                  <a:pt x="6706387" y="1281105"/>
                  <a:pt x="6637089" y="1291049"/>
                  <a:pt x="6641885" y="1309000"/>
                </a:cubicBezTo>
                <a:cubicBezTo>
                  <a:pt x="6615428" y="1325541"/>
                  <a:pt x="6496868" y="1362901"/>
                  <a:pt x="6489577" y="1398613"/>
                </a:cubicBezTo>
                <a:cubicBezTo>
                  <a:pt x="6438934" y="1437557"/>
                  <a:pt x="6408150" y="1439216"/>
                  <a:pt x="6384287" y="1451239"/>
                </a:cubicBezTo>
                <a:cubicBezTo>
                  <a:pt x="6353231" y="1459670"/>
                  <a:pt x="6322480" y="1490139"/>
                  <a:pt x="6220937" y="1540763"/>
                </a:cubicBezTo>
                <a:cubicBezTo>
                  <a:pt x="6204693" y="1542635"/>
                  <a:pt x="6108072" y="1588639"/>
                  <a:pt x="6109958" y="1601219"/>
                </a:cubicBezTo>
                <a:cubicBezTo>
                  <a:pt x="6078993" y="1617872"/>
                  <a:pt x="6044057" y="1672908"/>
                  <a:pt x="6014458" y="1670184"/>
                </a:cubicBezTo>
                <a:cubicBezTo>
                  <a:pt x="5969352" y="1710290"/>
                  <a:pt x="5873335" y="1807008"/>
                  <a:pt x="5839315" y="1841855"/>
                </a:cubicBezTo>
                <a:cubicBezTo>
                  <a:pt x="5814714" y="1859136"/>
                  <a:pt x="5823315" y="1888532"/>
                  <a:pt x="5810333" y="1879264"/>
                </a:cubicBezTo>
                <a:cubicBezTo>
                  <a:pt x="5809847" y="1889703"/>
                  <a:pt x="5804854" y="1897596"/>
                  <a:pt x="5796856" y="1903903"/>
                </a:cubicBezTo>
                <a:lnTo>
                  <a:pt x="5776991" y="1913445"/>
                </a:lnTo>
                <a:lnTo>
                  <a:pt x="5768324" y="1930187"/>
                </a:lnTo>
                <a:cubicBezTo>
                  <a:pt x="5763604" y="1934681"/>
                  <a:pt x="5756862" y="1937046"/>
                  <a:pt x="5746715" y="1935728"/>
                </a:cubicBezTo>
                <a:cubicBezTo>
                  <a:pt x="5742675" y="1938108"/>
                  <a:pt x="5736889" y="1941888"/>
                  <a:pt x="5730244" y="1946380"/>
                </a:cubicBezTo>
                <a:lnTo>
                  <a:pt x="5551772" y="2005270"/>
                </a:lnTo>
                <a:cubicBezTo>
                  <a:pt x="5468669" y="2047436"/>
                  <a:pt x="5320429" y="2119450"/>
                  <a:pt x="5246617" y="2162655"/>
                </a:cubicBezTo>
                <a:lnTo>
                  <a:pt x="5108893" y="2264498"/>
                </a:lnTo>
                <a:lnTo>
                  <a:pt x="4972149" y="2387894"/>
                </a:lnTo>
                <a:cubicBezTo>
                  <a:pt x="4958199" y="2397068"/>
                  <a:pt x="4944146" y="2406292"/>
                  <a:pt x="4933888" y="2412305"/>
                </a:cubicBezTo>
                <a:cubicBezTo>
                  <a:pt x="4926031" y="2437683"/>
                  <a:pt x="4906397" y="2420081"/>
                  <a:pt x="4886680" y="2435959"/>
                </a:cubicBezTo>
                <a:cubicBezTo>
                  <a:pt x="4879505" y="2447520"/>
                  <a:pt x="4872446" y="2452218"/>
                  <a:pt x="4858349" y="2449951"/>
                </a:cubicBezTo>
                <a:cubicBezTo>
                  <a:pt x="4826189" y="2504934"/>
                  <a:pt x="4829559" y="2465158"/>
                  <a:pt x="4790282" y="2498841"/>
                </a:cubicBezTo>
                <a:cubicBezTo>
                  <a:pt x="4757654" y="2530220"/>
                  <a:pt x="4717406" y="2559468"/>
                  <a:pt x="4695421" y="2608329"/>
                </a:cubicBezTo>
                <a:cubicBezTo>
                  <a:pt x="4692985" y="2620404"/>
                  <a:pt x="4673890" y="2621247"/>
                  <a:pt x="4660953" y="2633640"/>
                </a:cubicBezTo>
                <a:cubicBezTo>
                  <a:pt x="4648016" y="2646033"/>
                  <a:pt x="4637843" y="2667289"/>
                  <a:pt x="4617793" y="2682689"/>
                </a:cubicBezTo>
                <a:cubicBezTo>
                  <a:pt x="4582940" y="2707208"/>
                  <a:pt x="4543392" y="2708552"/>
                  <a:pt x="4540653" y="2726039"/>
                </a:cubicBezTo>
                <a:cubicBezTo>
                  <a:pt x="4520518" y="2734895"/>
                  <a:pt x="4484610" y="2733666"/>
                  <a:pt x="4478244" y="2754222"/>
                </a:cubicBezTo>
                <a:cubicBezTo>
                  <a:pt x="4469356" y="2744308"/>
                  <a:pt x="4460963" y="2773581"/>
                  <a:pt x="4445069" y="2771978"/>
                </a:cubicBezTo>
                <a:cubicBezTo>
                  <a:pt x="4433079" y="2769658"/>
                  <a:pt x="4427736" y="2777998"/>
                  <a:pt x="4418912" y="2782732"/>
                </a:cubicBezTo>
                <a:cubicBezTo>
                  <a:pt x="4404355" y="2783300"/>
                  <a:pt x="4370000" y="2810533"/>
                  <a:pt x="4363178" y="2821763"/>
                </a:cubicBezTo>
                <a:cubicBezTo>
                  <a:pt x="4350513" y="2855639"/>
                  <a:pt x="4286603" y="2864646"/>
                  <a:pt x="4275326" y="2891335"/>
                </a:cubicBezTo>
                <a:cubicBezTo>
                  <a:pt x="4269304" y="2897284"/>
                  <a:pt x="4262661" y="2901653"/>
                  <a:pt x="4255667" y="2905018"/>
                </a:cubicBezTo>
                <a:lnTo>
                  <a:pt x="4234983" y="2912298"/>
                </a:lnTo>
                <a:lnTo>
                  <a:pt x="4226882" y="2910079"/>
                </a:lnTo>
                <a:lnTo>
                  <a:pt x="4215462" y="2916885"/>
                </a:lnTo>
                <a:lnTo>
                  <a:pt x="4211632" y="2917760"/>
                </a:lnTo>
                <a:lnTo>
                  <a:pt x="4190465" y="2923708"/>
                </a:lnTo>
                <a:cubicBezTo>
                  <a:pt x="4211448" y="2943977"/>
                  <a:pt x="4137000" y="2948398"/>
                  <a:pt x="4164947" y="2959675"/>
                </a:cubicBezTo>
                <a:cubicBezTo>
                  <a:pt x="4131823" y="2976992"/>
                  <a:pt x="4167115" y="2983181"/>
                  <a:pt x="4117371" y="2984784"/>
                </a:cubicBezTo>
                <a:cubicBezTo>
                  <a:pt x="4074961" y="3029115"/>
                  <a:pt x="3930684" y="3042351"/>
                  <a:pt x="3904979" y="3091607"/>
                </a:cubicBezTo>
                <a:cubicBezTo>
                  <a:pt x="3848569" y="3136734"/>
                  <a:pt x="3808307" y="3221571"/>
                  <a:pt x="3778911" y="3255548"/>
                </a:cubicBezTo>
                <a:lnTo>
                  <a:pt x="3728606" y="3295465"/>
                </a:lnTo>
                <a:lnTo>
                  <a:pt x="3718668" y="3304992"/>
                </a:lnTo>
                <a:lnTo>
                  <a:pt x="3717842" y="3305447"/>
                </a:lnTo>
                <a:lnTo>
                  <a:pt x="3718578" y="3308616"/>
                </a:lnTo>
                <a:lnTo>
                  <a:pt x="3712398" y="3318359"/>
                </a:lnTo>
                <a:lnTo>
                  <a:pt x="3702979" y="3338545"/>
                </a:lnTo>
                <a:lnTo>
                  <a:pt x="3698626" y="3341390"/>
                </a:lnTo>
                <a:lnTo>
                  <a:pt x="3680384" y="3370390"/>
                </a:lnTo>
                <a:lnTo>
                  <a:pt x="3678906" y="3370346"/>
                </a:lnTo>
                <a:cubicBezTo>
                  <a:pt x="3675169" y="3370915"/>
                  <a:pt x="3671627" y="3372581"/>
                  <a:pt x="3668393" y="3376590"/>
                </a:cubicBezTo>
                <a:cubicBezTo>
                  <a:pt x="3665128" y="3373435"/>
                  <a:pt x="3662941" y="3371857"/>
                  <a:pt x="3661364" y="3371467"/>
                </a:cubicBezTo>
                <a:lnTo>
                  <a:pt x="3658334" y="3373274"/>
                </a:lnTo>
                <a:lnTo>
                  <a:pt x="3657792" y="3373950"/>
                </a:lnTo>
                <a:lnTo>
                  <a:pt x="3651105" y="3389533"/>
                </a:lnTo>
                <a:lnTo>
                  <a:pt x="3648132" y="3388884"/>
                </a:lnTo>
                <a:lnTo>
                  <a:pt x="3643801" y="3396002"/>
                </a:lnTo>
                <a:lnTo>
                  <a:pt x="3639159" y="3398369"/>
                </a:lnTo>
                <a:lnTo>
                  <a:pt x="3617811" y="3425254"/>
                </a:lnTo>
                <a:lnTo>
                  <a:pt x="3616346" y="3425054"/>
                </a:lnTo>
                <a:cubicBezTo>
                  <a:pt x="3612568" y="3425220"/>
                  <a:pt x="3608861" y="3426500"/>
                  <a:pt x="3605202" y="3430140"/>
                </a:cubicBezTo>
                <a:cubicBezTo>
                  <a:pt x="3593624" y="3416203"/>
                  <a:pt x="3596350" y="3429196"/>
                  <a:pt x="3586582" y="3441167"/>
                </a:cubicBezTo>
                <a:lnTo>
                  <a:pt x="3580103" y="3439005"/>
                </a:lnTo>
                <a:lnTo>
                  <a:pt x="3576872" y="3444094"/>
                </a:lnTo>
                <a:lnTo>
                  <a:pt x="3572338" y="3449943"/>
                </a:lnTo>
                <a:lnTo>
                  <a:pt x="3571965" y="3449964"/>
                </a:lnTo>
                <a:cubicBezTo>
                  <a:pt x="3570381" y="3451036"/>
                  <a:pt x="3568666" y="3452883"/>
                  <a:pt x="3566623" y="3455947"/>
                </a:cubicBezTo>
                <a:lnTo>
                  <a:pt x="3564070" y="3460601"/>
                </a:lnTo>
                <a:lnTo>
                  <a:pt x="3526726" y="3463163"/>
                </a:lnTo>
                <a:lnTo>
                  <a:pt x="3525139" y="3464518"/>
                </a:lnTo>
                <a:lnTo>
                  <a:pt x="3506741" y="3487501"/>
                </a:lnTo>
                <a:lnTo>
                  <a:pt x="3501585" y="3492832"/>
                </a:lnTo>
                <a:lnTo>
                  <a:pt x="3501212" y="3492813"/>
                </a:lnTo>
                <a:cubicBezTo>
                  <a:pt x="3499519" y="3493712"/>
                  <a:pt x="3497607" y="3495365"/>
                  <a:pt x="3495239" y="3498192"/>
                </a:cubicBezTo>
                <a:lnTo>
                  <a:pt x="3492183" y="3502548"/>
                </a:lnTo>
                <a:lnTo>
                  <a:pt x="3476697" y="3501956"/>
                </a:lnTo>
                <a:lnTo>
                  <a:pt x="3469187" y="3506574"/>
                </a:lnTo>
                <a:cubicBezTo>
                  <a:pt x="3445645" y="3518609"/>
                  <a:pt x="3423473" y="3525406"/>
                  <a:pt x="3408103" y="3549813"/>
                </a:cubicBezTo>
                <a:cubicBezTo>
                  <a:pt x="3378281" y="3572305"/>
                  <a:pt x="3347536" y="3585981"/>
                  <a:pt x="3326209" y="3609630"/>
                </a:cubicBezTo>
                <a:cubicBezTo>
                  <a:pt x="3312029" y="3612732"/>
                  <a:pt x="3300832" y="3618217"/>
                  <a:pt x="3297595" y="3632513"/>
                </a:cubicBezTo>
                <a:cubicBezTo>
                  <a:pt x="3268034" y="3651465"/>
                  <a:pt x="3252747" y="3646464"/>
                  <a:pt x="3242015" y="3667904"/>
                </a:cubicBezTo>
                <a:cubicBezTo>
                  <a:pt x="3212592" y="3663443"/>
                  <a:pt x="3216999" y="3670428"/>
                  <a:pt x="3213720" y="3680766"/>
                </a:cubicBezTo>
                <a:lnTo>
                  <a:pt x="3212968" y="3681905"/>
                </a:lnTo>
                <a:lnTo>
                  <a:pt x="3208857" y="3681194"/>
                </a:lnTo>
                <a:lnTo>
                  <a:pt x="3203557" y="3683492"/>
                </a:lnTo>
                <a:lnTo>
                  <a:pt x="3192199" y="3693448"/>
                </a:lnTo>
                <a:lnTo>
                  <a:pt x="3188443" y="3697797"/>
                </a:lnTo>
                <a:cubicBezTo>
                  <a:pt x="3185664" y="3700566"/>
                  <a:pt x="3183571" y="3702117"/>
                  <a:pt x="3181853" y="3702869"/>
                </a:cubicBezTo>
                <a:lnTo>
                  <a:pt x="3181526" y="3702803"/>
                </a:lnTo>
                <a:lnTo>
                  <a:pt x="3175672" y="3707933"/>
                </a:lnTo>
                <a:cubicBezTo>
                  <a:pt x="3166167" y="3717032"/>
                  <a:pt x="3157275" y="3726303"/>
                  <a:pt x="3149098" y="3735473"/>
                </a:cubicBezTo>
                <a:cubicBezTo>
                  <a:pt x="3131805" y="3730982"/>
                  <a:pt x="3107037" y="3771274"/>
                  <a:pt x="3093676" y="3747916"/>
                </a:cubicBezTo>
                <a:cubicBezTo>
                  <a:pt x="3082134" y="3759681"/>
                  <a:pt x="3081445" y="3774208"/>
                  <a:pt x="3074500" y="3757479"/>
                </a:cubicBezTo>
                <a:cubicBezTo>
                  <a:pt x="3070379" y="3760967"/>
                  <a:pt x="3066780" y="3761874"/>
                  <a:pt x="3063387" y="3761557"/>
                </a:cubicBezTo>
                <a:lnTo>
                  <a:pt x="3062129" y="3761145"/>
                </a:lnTo>
                <a:lnTo>
                  <a:pt x="3036739" y="3787643"/>
                </a:lnTo>
                <a:lnTo>
                  <a:pt x="3032052" y="3789608"/>
                </a:lnTo>
                <a:lnTo>
                  <a:pt x="3017184" y="3808868"/>
                </a:lnTo>
                <a:lnTo>
                  <a:pt x="3008605" y="3817755"/>
                </a:lnTo>
                <a:cubicBezTo>
                  <a:pt x="3008414" y="3819321"/>
                  <a:pt x="3008224" y="3820887"/>
                  <a:pt x="3008033" y="3822453"/>
                </a:cubicBezTo>
                <a:cubicBezTo>
                  <a:pt x="3006391" y="3826310"/>
                  <a:pt x="3002705" y="3830278"/>
                  <a:pt x="2994428" y="3834466"/>
                </a:cubicBezTo>
                <a:lnTo>
                  <a:pt x="2992169" y="3835021"/>
                </a:lnTo>
                <a:lnTo>
                  <a:pt x="2983549" y="3847993"/>
                </a:lnTo>
                <a:cubicBezTo>
                  <a:pt x="2960510" y="3867678"/>
                  <a:pt x="2901138" y="3908837"/>
                  <a:pt x="2853933" y="3953133"/>
                </a:cubicBezTo>
                <a:cubicBezTo>
                  <a:pt x="2808033" y="3994677"/>
                  <a:pt x="2713619" y="4093809"/>
                  <a:pt x="2700319" y="4113764"/>
                </a:cubicBezTo>
                <a:cubicBezTo>
                  <a:pt x="2643027" y="4162918"/>
                  <a:pt x="2554297" y="4214583"/>
                  <a:pt x="2510176" y="4248057"/>
                </a:cubicBezTo>
                <a:cubicBezTo>
                  <a:pt x="2480008" y="4274910"/>
                  <a:pt x="2451360" y="4302454"/>
                  <a:pt x="2435589" y="4314608"/>
                </a:cubicBezTo>
                <a:cubicBezTo>
                  <a:pt x="2429170" y="4317312"/>
                  <a:pt x="2422437" y="4319228"/>
                  <a:pt x="2415553" y="4320982"/>
                </a:cubicBezTo>
                <a:lnTo>
                  <a:pt x="2411954" y="4321914"/>
                </a:lnTo>
                <a:lnTo>
                  <a:pt x="2354125" y="4349531"/>
                </a:lnTo>
                <a:cubicBezTo>
                  <a:pt x="2343772" y="4371461"/>
                  <a:pt x="2307824" y="4382236"/>
                  <a:pt x="2283738" y="4401913"/>
                </a:cubicBezTo>
                <a:lnTo>
                  <a:pt x="2274639" y="4413265"/>
                </a:lnTo>
                <a:lnTo>
                  <a:pt x="2200361" y="4461969"/>
                </a:lnTo>
                <a:lnTo>
                  <a:pt x="2151385" y="4498639"/>
                </a:lnTo>
                <a:lnTo>
                  <a:pt x="2142612" y="4509639"/>
                </a:lnTo>
                <a:lnTo>
                  <a:pt x="2126867" y="4512135"/>
                </a:lnTo>
                <a:cubicBezTo>
                  <a:pt x="2124531" y="4511693"/>
                  <a:pt x="2122418" y="4510934"/>
                  <a:pt x="2120592" y="4509890"/>
                </a:cubicBezTo>
                <a:lnTo>
                  <a:pt x="2082302" y="4540317"/>
                </a:lnTo>
                <a:lnTo>
                  <a:pt x="2077252" y="4543206"/>
                </a:lnTo>
                <a:lnTo>
                  <a:pt x="2040915" y="4560268"/>
                </a:lnTo>
                <a:lnTo>
                  <a:pt x="1984507" y="4581220"/>
                </a:lnTo>
                <a:cubicBezTo>
                  <a:pt x="1964384" y="4585398"/>
                  <a:pt x="1938044" y="4573840"/>
                  <a:pt x="1921726" y="4594994"/>
                </a:cubicBezTo>
                <a:cubicBezTo>
                  <a:pt x="1920592" y="4581396"/>
                  <a:pt x="1897862" y="4611715"/>
                  <a:pt x="1886796" y="4605417"/>
                </a:cubicBezTo>
                <a:cubicBezTo>
                  <a:pt x="1879070" y="4599422"/>
                  <a:pt x="1870376" y="4607222"/>
                  <a:pt x="1861080" y="4610008"/>
                </a:cubicBezTo>
                <a:cubicBezTo>
                  <a:pt x="1855441" y="4608259"/>
                  <a:pt x="1842338" y="4612554"/>
                  <a:pt x="1829217" y="4618611"/>
                </a:cubicBezTo>
                <a:lnTo>
                  <a:pt x="1809298" y="4630561"/>
                </a:lnTo>
                <a:lnTo>
                  <a:pt x="1734333" y="4646342"/>
                </a:lnTo>
                <a:cubicBezTo>
                  <a:pt x="1653444" y="4693579"/>
                  <a:pt x="1470685" y="4809313"/>
                  <a:pt x="1356409" y="4866278"/>
                </a:cubicBezTo>
                <a:cubicBezTo>
                  <a:pt x="1242133" y="4923243"/>
                  <a:pt x="1130993" y="4949897"/>
                  <a:pt x="1048676" y="4988133"/>
                </a:cubicBezTo>
                <a:lnTo>
                  <a:pt x="862512" y="5095694"/>
                </a:lnTo>
                <a:lnTo>
                  <a:pt x="861635" y="5094880"/>
                </a:lnTo>
                <a:cubicBezTo>
                  <a:pt x="858943" y="5093517"/>
                  <a:pt x="855583" y="5093379"/>
                  <a:pt x="850724" y="5095804"/>
                </a:cubicBezTo>
                <a:cubicBezTo>
                  <a:pt x="851804" y="5076077"/>
                  <a:pt x="845283" y="5091169"/>
                  <a:pt x="830865" y="5100063"/>
                </a:cubicBezTo>
                <a:cubicBezTo>
                  <a:pt x="829326" y="5071407"/>
                  <a:pt x="792234" y="5106340"/>
                  <a:pt x="779694" y="5096364"/>
                </a:cubicBezTo>
                <a:cubicBezTo>
                  <a:pt x="769141" y="5103544"/>
                  <a:pt x="757951" y="5110614"/>
                  <a:pt x="746322" y="5117315"/>
                </a:cubicBezTo>
                <a:lnTo>
                  <a:pt x="739355" y="5120945"/>
                </a:lnTo>
                <a:cubicBezTo>
                  <a:pt x="739274" y="5120887"/>
                  <a:pt x="739192" y="5120831"/>
                  <a:pt x="739112" y="5120776"/>
                </a:cubicBezTo>
                <a:cubicBezTo>
                  <a:pt x="737374" y="5121048"/>
                  <a:pt x="734997" y="5122048"/>
                  <a:pt x="731553" y="5124122"/>
                </a:cubicBezTo>
                <a:lnTo>
                  <a:pt x="713129" y="5134606"/>
                </a:lnTo>
                <a:lnTo>
                  <a:pt x="707783" y="5135422"/>
                </a:lnTo>
                <a:lnTo>
                  <a:pt x="674773" y="5139365"/>
                </a:lnTo>
                <a:cubicBezTo>
                  <a:pt x="654149" y="5146330"/>
                  <a:pt x="611984" y="5162878"/>
                  <a:pt x="580910" y="5175217"/>
                </a:cubicBezTo>
                <a:lnTo>
                  <a:pt x="0" y="5322018"/>
                </a:lnTo>
                <a:lnTo>
                  <a:pt x="47389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A2BEA3E-10BA-AC46-A60E-D29F7E6E6688}"/>
              </a:ext>
            </a:extLst>
          </p:cNvPr>
          <p:cNvSpPr>
            <a:spLocks noGrp="1"/>
          </p:cNvSpPr>
          <p:nvPr>
            <p:ph type="title"/>
          </p:nvPr>
        </p:nvSpPr>
        <p:spPr>
          <a:xfrm>
            <a:off x="812800" y="603623"/>
            <a:ext cx="5436925" cy="1786965"/>
          </a:xfrm>
        </p:spPr>
        <p:txBody>
          <a:bodyPr anchor="t">
            <a:normAutofit/>
          </a:bodyPr>
          <a:lstStyle/>
          <a:p>
            <a:r>
              <a:rPr lang="en-US" dirty="0"/>
              <a:t>Questions &amp; Data</a:t>
            </a:r>
          </a:p>
        </p:txBody>
      </p:sp>
      <p:sp>
        <p:nvSpPr>
          <p:cNvPr id="3" name="Content Placeholder 2">
            <a:extLst>
              <a:ext uri="{FF2B5EF4-FFF2-40B4-BE49-F238E27FC236}">
                <a16:creationId xmlns:a16="http://schemas.microsoft.com/office/drawing/2014/main" id="{D0CFC086-3F7B-DD4A-808A-C3EAEC2DDB27}"/>
              </a:ext>
            </a:extLst>
          </p:cNvPr>
          <p:cNvSpPr>
            <a:spLocks noGrp="1"/>
          </p:cNvSpPr>
          <p:nvPr>
            <p:ph idx="1"/>
          </p:nvPr>
        </p:nvSpPr>
        <p:spPr>
          <a:xfrm>
            <a:off x="4667416" y="2496709"/>
            <a:ext cx="6297433" cy="3757667"/>
          </a:xfrm>
        </p:spPr>
        <p:txBody>
          <a:bodyPr anchor="ctr">
            <a:normAutofit/>
          </a:bodyPr>
          <a:lstStyle/>
          <a:p>
            <a:pPr>
              <a:lnSpc>
                <a:spcPct val="90000"/>
              </a:lnSpc>
            </a:pPr>
            <a:r>
              <a:rPr lang="en-US" dirty="0"/>
              <a:t>Which sector gave the highest rate of return on investment during pre-pandemic, peak, post-pandemic?</a:t>
            </a:r>
            <a:endParaRPr lang="en-US"/>
          </a:p>
          <a:p>
            <a:pPr>
              <a:lnSpc>
                <a:spcPct val="90000"/>
              </a:lnSpc>
            </a:pPr>
            <a:r>
              <a:rPr lang="en-US" dirty="0"/>
              <a:t>Our reason to study this data within this timeframe as this was a novel situation, which was faced globally and impacted every market sector and individual lives. </a:t>
            </a:r>
            <a:endParaRPr lang="en-US"/>
          </a:p>
          <a:p>
            <a:pPr>
              <a:lnSpc>
                <a:spcPct val="90000"/>
              </a:lnSpc>
            </a:pPr>
            <a:r>
              <a:rPr lang="en-US" dirty="0"/>
              <a:t>We collected the closing prices of 3 different stocks from four sectors utilizing  Yahoo Finance. Ultimately being satisfied with our findings.</a:t>
            </a:r>
            <a:endParaRPr lang="en-US"/>
          </a:p>
          <a:p>
            <a:pPr>
              <a:lnSpc>
                <a:spcPct val="90000"/>
              </a:lnSpc>
            </a:pPr>
            <a:r>
              <a:rPr lang="en-US" dirty="0"/>
              <a:t>We assumed that the Pharmaceutical sector would give the highest return but found that it did provide a return that we did not expect.</a:t>
            </a:r>
            <a:endParaRPr lang="en-US"/>
          </a:p>
        </p:txBody>
      </p:sp>
      <p:sp>
        <p:nvSpPr>
          <p:cNvPr id="11" name="Footer Placeholder 7">
            <a:extLst>
              <a:ext uri="{FF2B5EF4-FFF2-40B4-BE49-F238E27FC236}">
                <a16:creationId xmlns:a16="http://schemas.microsoft.com/office/drawing/2014/main" id="{614315A2-E79F-1248-A825-80BCFE662AD4}"/>
              </a:ext>
            </a:extLst>
          </p:cNvPr>
          <p:cNvSpPr>
            <a:spLocks noGrp="1"/>
          </p:cNvSpPr>
          <p:nvPr>
            <p:ph type="ftr" sz="quarter" idx="11"/>
          </p:nvPr>
        </p:nvSpPr>
        <p:spPr>
          <a:xfrm>
            <a:off x="63506" y="6506521"/>
            <a:ext cx="3457184" cy="365125"/>
          </a:xfrm>
        </p:spPr>
        <p:txBody>
          <a:bodyPr/>
          <a:lstStyle/>
          <a:p>
            <a:r>
              <a:rPr lang="en-US" sz="1100" dirty="0"/>
              <a:t>ASU-TEM-VIRT-FIN-PT-08-2021</a:t>
            </a:r>
          </a:p>
        </p:txBody>
      </p:sp>
    </p:spTree>
    <p:extLst>
      <p:ext uri="{BB962C8B-B14F-4D97-AF65-F5344CB8AC3E}">
        <p14:creationId xmlns:p14="http://schemas.microsoft.com/office/powerpoint/2010/main" val="2996186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C06495-2F94-094D-8A0A-5C4241632142}"/>
              </a:ext>
            </a:extLst>
          </p:cNvPr>
          <p:cNvSpPr>
            <a:spLocks noGrp="1"/>
          </p:cNvSpPr>
          <p:nvPr>
            <p:ph type="title"/>
          </p:nvPr>
        </p:nvSpPr>
        <p:spPr>
          <a:xfrm>
            <a:off x="1050879" y="609601"/>
            <a:ext cx="9810604" cy="1216024"/>
          </a:xfrm>
        </p:spPr>
        <p:txBody>
          <a:bodyPr>
            <a:normAutofit/>
          </a:bodyPr>
          <a:lstStyle/>
          <a:p>
            <a:r>
              <a:rPr lang="en-US" dirty="0"/>
              <a:t>Data Cleanup</a:t>
            </a:r>
          </a:p>
        </p:txBody>
      </p:sp>
      <p:sp>
        <p:nvSpPr>
          <p:cNvPr id="3" name="Content Placeholder 2">
            <a:extLst>
              <a:ext uri="{FF2B5EF4-FFF2-40B4-BE49-F238E27FC236}">
                <a16:creationId xmlns:a16="http://schemas.microsoft.com/office/drawing/2014/main" id="{6D1EAC88-AF5F-0745-BC9E-32F0E54148D3}"/>
              </a:ext>
            </a:extLst>
          </p:cNvPr>
          <p:cNvSpPr>
            <a:spLocks noGrp="1"/>
          </p:cNvSpPr>
          <p:nvPr>
            <p:ph idx="1"/>
          </p:nvPr>
        </p:nvSpPr>
        <p:spPr>
          <a:xfrm>
            <a:off x="1050879" y="2296161"/>
            <a:ext cx="4788505" cy="3846012"/>
          </a:xfrm>
        </p:spPr>
        <p:txBody>
          <a:bodyPr>
            <a:normAutofit/>
          </a:bodyPr>
          <a:lstStyle/>
          <a:p>
            <a:r>
              <a:rPr lang="en-US" sz="1600" dirty="0"/>
              <a:t>Determined how we would gather initial stock data (e.g.CSV, Google Finance, Yahoo Finance API)</a:t>
            </a:r>
          </a:p>
          <a:p>
            <a:r>
              <a:rPr lang="en-US" sz="1600" dirty="0"/>
              <a:t>The Yahoo Finance API was more dynamic – allowed a more seamless pull of data vs. consolidating data into CSV files.</a:t>
            </a:r>
          </a:p>
          <a:p>
            <a:r>
              <a:rPr lang="en-US" sz="1600" dirty="0"/>
              <a:t>Initially we had the issue how to get the API to work</a:t>
            </a:r>
          </a:p>
          <a:p>
            <a:r>
              <a:rPr lang="en-US" sz="1600" dirty="0"/>
              <a:t>Also faced challenges in making Pandas libraries work like Data-reader and </a:t>
            </a:r>
            <a:r>
              <a:rPr lang="en-US" sz="1600" dirty="0" err="1"/>
              <a:t>hvplot</a:t>
            </a:r>
            <a:r>
              <a:rPr lang="en-US" sz="1600" dirty="0"/>
              <a:t>. </a:t>
            </a:r>
          </a:p>
          <a:p>
            <a:r>
              <a:rPr lang="en-US" sz="1600" dirty="0"/>
              <a:t>Presenting the plot with a 18-month time horizon for the x-axis(Date)</a:t>
            </a:r>
          </a:p>
          <a:p>
            <a:endParaRPr lang="en-US" dirty="0"/>
          </a:p>
        </p:txBody>
      </p:sp>
      <p:pic>
        <p:nvPicPr>
          <p:cNvPr id="6" name="Picture 5">
            <a:extLst>
              <a:ext uri="{FF2B5EF4-FFF2-40B4-BE49-F238E27FC236}">
                <a16:creationId xmlns:a16="http://schemas.microsoft.com/office/drawing/2014/main" id="{05482ADF-0CA5-4262-869E-2C3AFE4D89C6}"/>
              </a:ext>
            </a:extLst>
          </p:cNvPr>
          <p:cNvPicPr>
            <a:picLocks noChangeAspect="1"/>
          </p:cNvPicPr>
          <p:nvPr/>
        </p:nvPicPr>
        <p:blipFill>
          <a:blip r:embed="rId3"/>
          <a:stretch>
            <a:fillRect/>
          </a:stretch>
        </p:blipFill>
        <p:spPr>
          <a:xfrm>
            <a:off x="6450426" y="2435226"/>
            <a:ext cx="4788505" cy="2705504"/>
          </a:xfrm>
          <a:prstGeom prst="rect">
            <a:avLst/>
          </a:prstGeom>
        </p:spPr>
      </p:pic>
      <p:sp>
        <p:nvSpPr>
          <p:cNvPr id="15" name="Freeform: Shape 14">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7">
            <a:extLst>
              <a:ext uri="{FF2B5EF4-FFF2-40B4-BE49-F238E27FC236}">
                <a16:creationId xmlns:a16="http://schemas.microsoft.com/office/drawing/2014/main" id="{FC74D5F5-9A1C-45E9-8D83-532D009737E0}"/>
              </a:ext>
            </a:extLst>
          </p:cNvPr>
          <p:cNvSpPr>
            <a:spLocks noGrp="1"/>
          </p:cNvSpPr>
          <p:nvPr>
            <p:ph type="ftr" sz="quarter" idx="11"/>
          </p:nvPr>
        </p:nvSpPr>
        <p:spPr>
          <a:xfrm>
            <a:off x="63506" y="6506521"/>
            <a:ext cx="3457184" cy="365125"/>
          </a:xfrm>
        </p:spPr>
        <p:txBody>
          <a:bodyPr/>
          <a:lstStyle/>
          <a:p>
            <a:r>
              <a:rPr lang="en-US" sz="1100" dirty="0"/>
              <a:t>ASU-TEM-VIRT-FIN-PT-08-2021</a:t>
            </a:r>
          </a:p>
        </p:txBody>
      </p:sp>
    </p:spTree>
    <p:extLst>
      <p:ext uri="{BB962C8B-B14F-4D97-AF65-F5344CB8AC3E}">
        <p14:creationId xmlns:p14="http://schemas.microsoft.com/office/powerpoint/2010/main" val="2314828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5">
            <a:extLst>
              <a:ext uri="{FF2B5EF4-FFF2-40B4-BE49-F238E27FC236}">
                <a16:creationId xmlns:a16="http://schemas.microsoft.com/office/drawing/2014/main" id="{00195973-AD15-4F9D-81E5-7E20CA094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06495-2F94-094D-8A0A-5C4241632142}"/>
              </a:ext>
            </a:extLst>
          </p:cNvPr>
          <p:cNvSpPr>
            <a:spLocks noGrp="1"/>
          </p:cNvSpPr>
          <p:nvPr>
            <p:ph type="title"/>
          </p:nvPr>
        </p:nvSpPr>
        <p:spPr>
          <a:xfrm>
            <a:off x="931033" y="609601"/>
            <a:ext cx="6542955" cy="514719"/>
          </a:xfrm>
        </p:spPr>
        <p:txBody>
          <a:bodyPr vert="horz" lIns="91440" tIns="45720" rIns="91440" bIns="45720" rtlCol="0" anchor="ctr">
            <a:normAutofit fontScale="90000"/>
          </a:bodyPr>
          <a:lstStyle/>
          <a:p>
            <a:pPr>
              <a:lnSpc>
                <a:spcPct val="100000"/>
              </a:lnSpc>
            </a:pPr>
            <a:r>
              <a:rPr lang="en-US" sz="2400" dirty="0"/>
              <a:t>Exploration</a:t>
            </a:r>
            <a:br>
              <a:rPr lang="en-US" sz="2400" dirty="0"/>
            </a:br>
            <a:br>
              <a:rPr lang="en-US" sz="2400" dirty="0"/>
            </a:br>
            <a:endParaRPr lang="en-US" sz="2400" dirty="0"/>
          </a:p>
        </p:txBody>
      </p:sp>
      <p:sp>
        <p:nvSpPr>
          <p:cNvPr id="4" name="TextBox 3">
            <a:extLst>
              <a:ext uri="{FF2B5EF4-FFF2-40B4-BE49-F238E27FC236}">
                <a16:creationId xmlns:a16="http://schemas.microsoft.com/office/drawing/2014/main" id="{C7E4F13A-AED3-45C9-A5D4-A5BE96B437A7}"/>
              </a:ext>
            </a:extLst>
          </p:cNvPr>
          <p:cNvSpPr txBox="1"/>
          <p:nvPr/>
        </p:nvSpPr>
        <p:spPr>
          <a:xfrm>
            <a:off x="964958" y="1124320"/>
            <a:ext cx="7245851" cy="1310905"/>
          </a:xfrm>
          <a:prstGeom prst="rect">
            <a:avLst/>
          </a:prstGeom>
        </p:spPr>
        <p:txBody>
          <a:bodyPr vert="horz" lIns="91440" tIns="45720" rIns="91440" bIns="45720" rtlCol="0">
            <a:normAutofit/>
          </a:bodyPr>
          <a:lstStyle/>
          <a:p>
            <a:pPr algn="just">
              <a:spcAft>
                <a:spcPts val="600"/>
              </a:spcAft>
            </a:pPr>
            <a:endParaRPr lang="en-US" sz="1400" spc="50" dirty="0">
              <a:solidFill>
                <a:schemeClr val="tx1">
                  <a:lumMod val="85000"/>
                  <a:lumOff val="15000"/>
                </a:schemeClr>
              </a:solidFill>
              <a:ea typeface="Batang" panose="02030600000101010101" pitchFamily="18" charset="-127"/>
            </a:endParaRPr>
          </a:p>
          <a:p>
            <a:pPr>
              <a:spcAft>
                <a:spcPts val="600"/>
              </a:spcAft>
            </a:pPr>
            <a:endParaRPr lang="en-US" sz="1400" spc="50" dirty="0">
              <a:solidFill>
                <a:schemeClr val="tx1">
                  <a:lumMod val="85000"/>
                  <a:lumOff val="15000"/>
                </a:schemeClr>
              </a:solidFill>
              <a:ea typeface="Batang" panose="02030600000101010101" pitchFamily="18" charset="-127"/>
            </a:endParaRPr>
          </a:p>
        </p:txBody>
      </p:sp>
      <p:sp>
        <p:nvSpPr>
          <p:cNvPr id="39" name="Freeform: Shape 27">
            <a:extLst>
              <a:ext uri="{FF2B5EF4-FFF2-40B4-BE49-F238E27FC236}">
                <a16:creationId xmlns:a16="http://schemas.microsoft.com/office/drawing/2014/main" id="{72849AF0-988F-49BF-8F10-24A05703C4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2734" y="0"/>
            <a:ext cx="3649267" cy="6858000"/>
          </a:xfrm>
          <a:custGeom>
            <a:avLst/>
            <a:gdLst>
              <a:gd name="connsiteX0" fmla="*/ 743634 w 3649267"/>
              <a:gd name="connsiteY0" fmla="*/ 0 h 6858000"/>
              <a:gd name="connsiteX1" fmla="*/ 3649267 w 3649267"/>
              <a:gd name="connsiteY1" fmla="*/ 0 h 6858000"/>
              <a:gd name="connsiteX2" fmla="*/ 3649267 w 3649267"/>
              <a:gd name="connsiteY2" fmla="*/ 6858000 h 6858000"/>
              <a:gd name="connsiteX3" fmla="*/ 0 w 3649267"/>
              <a:gd name="connsiteY3" fmla="*/ 6858000 h 6858000"/>
              <a:gd name="connsiteX4" fmla="*/ 2150 w 3649267"/>
              <a:gd name="connsiteY4" fmla="*/ 6730315 h 6858000"/>
              <a:gd name="connsiteX5" fmla="*/ 38072 w 3649267"/>
              <a:gd name="connsiteY5" fmla="*/ 6593774 h 6858000"/>
              <a:gd name="connsiteX6" fmla="*/ 60641 w 3649267"/>
              <a:gd name="connsiteY6" fmla="*/ 6484703 h 6858000"/>
              <a:gd name="connsiteX7" fmla="*/ 80266 w 3649267"/>
              <a:gd name="connsiteY7" fmla="*/ 6409763 h 6858000"/>
              <a:gd name="connsiteX8" fmla="*/ 82721 w 3649267"/>
              <a:gd name="connsiteY8" fmla="*/ 6361744 h 6858000"/>
              <a:gd name="connsiteX9" fmla="*/ 72941 w 3649267"/>
              <a:gd name="connsiteY9" fmla="*/ 6297080 h 6858000"/>
              <a:gd name="connsiteX10" fmla="*/ 81676 w 3649267"/>
              <a:gd name="connsiteY10" fmla="*/ 6281878 h 6858000"/>
              <a:gd name="connsiteX11" fmla="*/ 82882 w 3649267"/>
              <a:gd name="connsiteY11" fmla="*/ 6276322 h 6858000"/>
              <a:gd name="connsiteX12" fmla="*/ 85423 w 3649267"/>
              <a:gd name="connsiteY12" fmla="*/ 6269749 h 6858000"/>
              <a:gd name="connsiteX13" fmla="*/ 85600 w 3649267"/>
              <a:gd name="connsiteY13" fmla="*/ 6269819 h 6858000"/>
              <a:gd name="connsiteX14" fmla="*/ 87753 w 3649267"/>
              <a:gd name="connsiteY14" fmla="*/ 6263205 h 6858000"/>
              <a:gd name="connsiteX15" fmla="*/ 96823 w 3649267"/>
              <a:gd name="connsiteY15" fmla="*/ 6227909 h 6858000"/>
              <a:gd name="connsiteX16" fmla="*/ 123165 w 3649267"/>
              <a:gd name="connsiteY16" fmla="*/ 6210120 h 6858000"/>
              <a:gd name="connsiteX17" fmla="*/ 131411 w 3649267"/>
              <a:gd name="connsiteY17" fmla="*/ 6197442 h 6858000"/>
              <a:gd name="connsiteX18" fmla="*/ 136433 w 3649267"/>
              <a:gd name="connsiteY18" fmla="*/ 6191912 h 6858000"/>
              <a:gd name="connsiteX19" fmla="*/ 137145 w 3649267"/>
              <a:gd name="connsiteY19" fmla="*/ 6192368 h 6858000"/>
              <a:gd name="connsiteX20" fmla="*/ 145781 w 3649267"/>
              <a:gd name="connsiteY20" fmla="*/ 6158418 h 6858000"/>
              <a:gd name="connsiteX21" fmla="*/ 147859 w 3649267"/>
              <a:gd name="connsiteY21" fmla="*/ 6155778 h 6858000"/>
              <a:gd name="connsiteX22" fmla="*/ 152297 w 3649267"/>
              <a:gd name="connsiteY22" fmla="*/ 6131256 h 6858000"/>
              <a:gd name="connsiteX23" fmla="*/ 155225 w 3649267"/>
              <a:gd name="connsiteY23" fmla="*/ 6119862 h 6858000"/>
              <a:gd name="connsiteX24" fmla="*/ 154742 w 3649267"/>
              <a:gd name="connsiteY24" fmla="*/ 6114012 h 6858000"/>
              <a:gd name="connsiteX25" fmla="*/ 159730 w 3649267"/>
              <a:gd name="connsiteY25" fmla="*/ 6098531 h 6858000"/>
              <a:gd name="connsiteX26" fmla="*/ 166200 w 3649267"/>
              <a:gd name="connsiteY26" fmla="*/ 6034769 h 6858000"/>
              <a:gd name="connsiteX27" fmla="*/ 176765 w 3649267"/>
              <a:gd name="connsiteY27" fmla="*/ 6020931 h 6858000"/>
              <a:gd name="connsiteX28" fmla="*/ 181963 w 3649267"/>
              <a:gd name="connsiteY28" fmla="*/ 5997949 h 6858000"/>
              <a:gd name="connsiteX29" fmla="*/ 212129 w 3649267"/>
              <a:gd name="connsiteY29" fmla="*/ 5945341 h 6858000"/>
              <a:gd name="connsiteX30" fmla="*/ 250392 w 3649267"/>
              <a:gd name="connsiteY30" fmla="*/ 5794898 h 6858000"/>
              <a:gd name="connsiteX31" fmla="*/ 262717 w 3649267"/>
              <a:gd name="connsiteY31" fmla="*/ 5742072 h 6858000"/>
              <a:gd name="connsiteX32" fmla="*/ 281324 w 3649267"/>
              <a:gd name="connsiteY32" fmla="*/ 5720895 h 6858000"/>
              <a:gd name="connsiteX33" fmla="*/ 291090 w 3649267"/>
              <a:gd name="connsiteY33" fmla="*/ 5692844 h 6858000"/>
              <a:gd name="connsiteX34" fmla="*/ 324717 w 3649267"/>
              <a:gd name="connsiteY34" fmla="*/ 5645230 h 6858000"/>
              <a:gd name="connsiteX35" fmla="*/ 338039 w 3649267"/>
              <a:gd name="connsiteY35" fmla="*/ 5598039 h 6858000"/>
              <a:gd name="connsiteX36" fmla="*/ 378432 w 3649267"/>
              <a:gd name="connsiteY36" fmla="*/ 5537232 h 6858000"/>
              <a:gd name="connsiteX37" fmla="*/ 402954 w 3649267"/>
              <a:gd name="connsiteY37" fmla="*/ 5435486 h 6858000"/>
              <a:gd name="connsiteX38" fmla="*/ 428213 w 3649267"/>
              <a:gd name="connsiteY38" fmla="*/ 5342086 h 6858000"/>
              <a:gd name="connsiteX39" fmla="*/ 433748 w 3649267"/>
              <a:gd name="connsiteY39" fmla="*/ 5345957 h 6858000"/>
              <a:gd name="connsiteX40" fmla="*/ 435947 w 3649267"/>
              <a:gd name="connsiteY40" fmla="*/ 5334547 h 6858000"/>
              <a:gd name="connsiteX41" fmla="*/ 457562 w 3649267"/>
              <a:gd name="connsiteY41" fmla="*/ 5279497 h 6858000"/>
              <a:gd name="connsiteX42" fmla="*/ 468562 w 3649267"/>
              <a:gd name="connsiteY42" fmla="*/ 5264015 h 6858000"/>
              <a:gd name="connsiteX43" fmla="*/ 482050 w 3649267"/>
              <a:gd name="connsiteY43" fmla="*/ 5238743 h 6858000"/>
              <a:gd name="connsiteX44" fmla="*/ 508012 w 3649267"/>
              <a:gd name="connsiteY44" fmla="*/ 5198348 h 6858000"/>
              <a:gd name="connsiteX45" fmla="*/ 518249 w 3649267"/>
              <a:gd name="connsiteY45" fmla="*/ 5171517 h 6858000"/>
              <a:gd name="connsiteX46" fmla="*/ 526535 w 3649267"/>
              <a:gd name="connsiteY46" fmla="*/ 5160240 h 6858000"/>
              <a:gd name="connsiteX47" fmla="*/ 528362 w 3649267"/>
              <a:gd name="connsiteY47" fmla="*/ 5153355 h 6858000"/>
              <a:gd name="connsiteX48" fmla="*/ 536167 w 3649267"/>
              <a:gd name="connsiteY48" fmla="*/ 5132967 h 6858000"/>
              <a:gd name="connsiteX49" fmla="*/ 540234 w 3649267"/>
              <a:gd name="connsiteY49" fmla="*/ 5120757 h 6858000"/>
              <a:gd name="connsiteX50" fmla="*/ 541706 w 3649267"/>
              <a:gd name="connsiteY50" fmla="*/ 5115702 h 6858000"/>
              <a:gd name="connsiteX51" fmla="*/ 542028 w 3649267"/>
              <a:gd name="connsiteY51" fmla="*/ 5100742 h 6858000"/>
              <a:gd name="connsiteX52" fmla="*/ 547989 w 3649267"/>
              <a:gd name="connsiteY52" fmla="*/ 5088405 h 6858000"/>
              <a:gd name="connsiteX53" fmla="*/ 549896 w 3649267"/>
              <a:gd name="connsiteY53" fmla="*/ 5068729 h 6858000"/>
              <a:gd name="connsiteX54" fmla="*/ 566890 w 3649267"/>
              <a:gd name="connsiteY54" fmla="*/ 5066362 h 6858000"/>
              <a:gd name="connsiteX55" fmla="*/ 576900 w 3649267"/>
              <a:gd name="connsiteY55" fmla="*/ 4991977 h 6858000"/>
              <a:gd name="connsiteX56" fmla="*/ 616023 w 3649267"/>
              <a:gd name="connsiteY56" fmla="*/ 4900028 h 6858000"/>
              <a:gd name="connsiteX57" fmla="*/ 639986 w 3649267"/>
              <a:gd name="connsiteY57" fmla="*/ 4859135 h 6858000"/>
              <a:gd name="connsiteX58" fmla="*/ 656049 w 3649267"/>
              <a:gd name="connsiteY58" fmla="*/ 4772483 h 6858000"/>
              <a:gd name="connsiteX59" fmla="*/ 673352 w 3649267"/>
              <a:gd name="connsiteY59" fmla="*/ 4728596 h 6858000"/>
              <a:gd name="connsiteX60" fmla="*/ 675162 w 3649267"/>
              <a:gd name="connsiteY60" fmla="*/ 4724623 h 6858000"/>
              <a:gd name="connsiteX61" fmla="*/ 674551 w 3649267"/>
              <a:gd name="connsiteY61" fmla="*/ 4684779 h 6858000"/>
              <a:gd name="connsiteX62" fmla="*/ 676156 w 3649267"/>
              <a:gd name="connsiteY62" fmla="*/ 4570113 h 6858000"/>
              <a:gd name="connsiteX63" fmla="*/ 684861 w 3649267"/>
              <a:gd name="connsiteY63" fmla="*/ 4521637 h 6858000"/>
              <a:gd name="connsiteX64" fmla="*/ 681804 w 3649267"/>
              <a:gd name="connsiteY64" fmla="*/ 4503888 h 6858000"/>
              <a:gd name="connsiteX65" fmla="*/ 681865 w 3649267"/>
              <a:gd name="connsiteY65" fmla="*/ 4503538 h 6858000"/>
              <a:gd name="connsiteX66" fmla="*/ 681538 w 3649267"/>
              <a:gd name="connsiteY66" fmla="*/ 4502889 h 6858000"/>
              <a:gd name="connsiteX67" fmla="*/ 678737 w 3649267"/>
              <a:gd name="connsiteY67" fmla="*/ 4499423 h 6858000"/>
              <a:gd name="connsiteX68" fmla="*/ 672461 w 3649267"/>
              <a:gd name="connsiteY68" fmla="*/ 4488713 h 6858000"/>
              <a:gd name="connsiteX69" fmla="*/ 671142 w 3649267"/>
              <a:gd name="connsiteY69" fmla="*/ 4483549 h 6858000"/>
              <a:gd name="connsiteX70" fmla="*/ 671352 w 3649267"/>
              <a:gd name="connsiteY70" fmla="*/ 4428713 h 6858000"/>
              <a:gd name="connsiteX71" fmla="*/ 647842 w 3649267"/>
              <a:gd name="connsiteY71" fmla="*/ 4338922 h 6858000"/>
              <a:gd name="connsiteX72" fmla="*/ 622299 w 3649267"/>
              <a:gd name="connsiteY72" fmla="*/ 4251242 h 6858000"/>
              <a:gd name="connsiteX73" fmla="*/ 611950 w 3649267"/>
              <a:gd name="connsiteY73" fmla="*/ 4220088 h 6858000"/>
              <a:gd name="connsiteX74" fmla="*/ 598356 w 3649267"/>
              <a:gd name="connsiteY74" fmla="*/ 4161943 h 6858000"/>
              <a:gd name="connsiteX75" fmla="*/ 595139 w 3649267"/>
              <a:gd name="connsiteY75" fmla="*/ 4133698 h 6858000"/>
              <a:gd name="connsiteX76" fmla="*/ 594481 w 3649267"/>
              <a:gd name="connsiteY76" fmla="*/ 4132737 h 6858000"/>
              <a:gd name="connsiteX77" fmla="*/ 595866 w 3649267"/>
              <a:gd name="connsiteY77" fmla="*/ 4129312 h 6858000"/>
              <a:gd name="connsiteX78" fmla="*/ 595342 w 3649267"/>
              <a:gd name="connsiteY78" fmla="*/ 4124053 h 6858000"/>
              <a:gd name="connsiteX79" fmla="*/ 590608 w 3649267"/>
              <a:gd name="connsiteY79" fmla="*/ 4111455 h 6858000"/>
              <a:gd name="connsiteX80" fmla="*/ 588283 w 3649267"/>
              <a:gd name="connsiteY80" fmla="*/ 4107013 h 6858000"/>
              <a:gd name="connsiteX81" fmla="*/ 586042 w 3649267"/>
              <a:gd name="connsiteY81" fmla="*/ 4099889 h 6858000"/>
              <a:gd name="connsiteX82" fmla="*/ 586159 w 3649267"/>
              <a:gd name="connsiteY82" fmla="*/ 4099620 h 6858000"/>
              <a:gd name="connsiteX83" fmla="*/ 583720 w 3649267"/>
              <a:gd name="connsiteY83" fmla="*/ 4093128 h 6858000"/>
              <a:gd name="connsiteX84" fmla="*/ 569590 w 3649267"/>
              <a:gd name="connsiteY84" fmla="*/ 4062542 h 6858000"/>
              <a:gd name="connsiteX85" fmla="*/ 572448 w 3649267"/>
              <a:gd name="connsiteY85" fmla="*/ 4010563 h 6858000"/>
              <a:gd name="connsiteX86" fmla="*/ 569657 w 3649267"/>
              <a:gd name="connsiteY86" fmla="*/ 3991199 h 6858000"/>
              <a:gd name="connsiteX87" fmla="*/ 569094 w 3649267"/>
              <a:gd name="connsiteY87" fmla="*/ 3980362 h 6858000"/>
              <a:gd name="connsiteX88" fmla="*/ 569658 w 3649267"/>
              <a:gd name="connsiteY88" fmla="*/ 3979365 h 6858000"/>
              <a:gd name="connsiteX89" fmla="*/ 556025 w 3649267"/>
              <a:gd name="connsiteY89" fmla="*/ 3950092 h 6858000"/>
              <a:gd name="connsiteX90" fmla="*/ 555611 w 3649267"/>
              <a:gd name="connsiteY90" fmla="*/ 3945456 h 6858000"/>
              <a:gd name="connsiteX91" fmla="*/ 544941 w 3649267"/>
              <a:gd name="connsiteY91" fmla="*/ 3927335 h 6858000"/>
              <a:gd name="connsiteX92" fmla="*/ 540381 w 3649267"/>
              <a:gd name="connsiteY92" fmla="*/ 3917461 h 6858000"/>
              <a:gd name="connsiteX93" fmla="*/ 531395 w 3649267"/>
              <a:gd name="connsiteY93" fmla="*/ 3900616 h 6858000"/>
              <a:gd name="connsiteX94" fmla="*/ 523992 w 3649267"/>
              <a:gd name="connsiteY94" fmla="*/ 3887500 h 6858000"/>
              <a:gd name="connsiteX95" fmla="*/ 514387 w 3649267"/>
              <a:gd name="connsiteY95" fmla="*/ 3880091 h 6858000"/>
              <a:gd name="connsiteX96" fmla="*/ 476046 w 3649267"/>
              <a:gd name="connsiteY96" fmla="*/ 3745980 h 6858000"/>
              <a:gd name="connsiteX97" fmla="*/ 393921 w 3649267"/>
              <a:gd name="connsiteY97" fmla="*/ 3572602 h 6858000"/>
              <a:gd name="connsiteX98" fmla="*/ 337336 w 3649267"/>
              <a:gd name="connsiteY98" fmla="*/ 3366429 h 6858000"/>
              <a:gd name="connsiteX99" fmla="*/ 327692 w 3649267"/>
              <a:gd name="connsiteY99" fmla="*/ 3318323 h 6858000"/>
              <a:gd name="connsiteX100" fmla="*/ 305400 w 3649267"/>
              <a:gd name="connsiteY100" fmla="*/ 3283402 h 6858000"/>
              <a:gd name="connsiteX101" fmla="*/ 305086 w 3649267"/>
              <a:gd name="connsiteY101" fmla="*/ 3264121 h 6858000"/>
              <a:gd name="connsiteX102" fmla="*/ 305183 w 3649267"/>
              <a:gd name="connsiteY102" fmla="*/ 3260711 h 6858000"/>
              <a:gd name="connsiteX103" fmla="*/ 302274 w 3649267"/>
              <a:gd name="connsiteY103" fmla="*/ 3248852 h 6858000"/>
              <a:gd name="connsiteX104" fmla="*/ 305576 w 3649267"/>
              <a:gd name="connsiteY104" fmla="*/ 3243293 h 6858000"/>
              <a:gd name="connsiteX105" fmla="*/ 304153 w 3649267"/>
              <a:gd name="connsiteY105" fmla="*/ 3223853 h 6858000"/>
              <a:gd name="connsiteX106" fmla="*/ 297650 w 3649267"/>
              <a:gd name="connsiteY106" fmla="*/ 3202636 h 6858000"/>
              <a:gd name="connsiteX107" fmla="*/ 274999 w 3649267"/>
              <a:gd name="connsiteY107" fmla="*/ 3127019 h 6858000"/>
              <a:gd name="connsiteX108" fmla="*/ 268782 w 3649267"/>
              <a:gd name="connsiteY108" fmla="*/ 3116044 h 6858000"/>
              <a:gd name="connsiteX109" fmla="*/ 260013 w 3649267"/>
              <a:gd name="connsiteY109" fmla="*/ 3074024 h 6858000"/>
              <a:gd name="connsiteX110" fmla="*/ 257231 w 3649267"/>
              <a:gd name="connsiteY110" fmla="*/ 2847545 h 6858000"/>
              <a:gd name="connsiteX111" fmla="*/ 253109 w 3649267"/>
              <a:gd name="connsiteY111" fmla="*/ 2809256 h 6858000"/>
              <a:gd name="connsiteX112" fmla="*/ 283435 w 3649267"/>
              <a:gd name="connsiteY112" fmla="*/ 2823536 h 6858000"/>
              <a:gd name="connsiteX113" fmla="*/ 283443 w 3649267"/>
              <a:gd name="connsiteY113" fmla="*/ 2823220 h 6858000"/>
              <a:gd name="connsiteX114" fmla="*/ 281447 w 3649267"/>
              <a:gd name="connsiteY114" fmla="*/ 2807976 h 6858000"/>
              <a:gd name="connsiteX115" fmla="*/ 276552 w 3649267"/>
              <a:gd name="connsiteY115" fmla="*/ 2790649 h 6858000"/>
              <a:gd name="connsiteX116" fmla="*/ 272420 w 3649267"/>
              <a:gd name="connsiteY116" fmla="*/ 2743829 h 6858000"/>
              <a:gd name="connsiteX117" fmla="*/ 269054 w 3649267"/>
              <a:gd name="connsiteY117" fmla="*/ 2665085 h 6858000"/>
              <a:gd name="connsiteX118" fmla="*/ 267564 w 3649267"/>
              <a:gd name="connsiteY118" fmla="*/ 2648625 h 6858000"/>
              <a:gd name="connsiteX119" fmla="*/ 263213 w 3649267"/>
              <a:gd name="connsiteY119" fmla="*/ 2635673 h 6858000"/>
              <a:gd name="connsiteX120" fmla="*/ 259527 w 3649267"/>
              <a:gd name="connsiteY120" fmla="*/ 2633713 h 6858000"/>
              <a:gd name="connsiteX121" fmla="*/ 258216 w 3649267"/>
              <a:gd name="connsiteY121" fmla="*/ 2624852 h 6858000"/>
              <a:gd name="connsiteX122" fmla="*/ 257226 w 3649267"/>
              <a:gd name="connsiteY122" fmla="*/ 2622746 h 6858000"/>
              <a:gd name="connsiteX123" fmla="*/ 252187 w 3649267"/>
              <a:gd name="connsiteY123" fmla="*/ 2610414 h 6858000"/>
              <a:gd name="connsiteX124" fmla="*/ 257370 w 3649267"/>
              <a:gd name="connsiteY124" fmla="*/ 2577866 h 6858000"/>
              <a:gd name="connsiteX125" fmla="*/ 233385 w 3649267"/>
              <a:gd name="connsiteY125" fmla="*/ 2510203 h 6858000"/>
              <a:gd name="connsiteX126" fmla="*/ 231811 w 3649267"/>
              <a:gd name="connsiteY126" fmla="*/ 2386066 h 6858000"/>
              <a:gd name="connsiteX127" fmla="*/ 238731 w 3649267"/>
              <a:gd name="connsiteY127" fmla="*/ 2237904 h 6858000"/>
              <a:gd name="connsiteX128" fmla="*/ 227499 w 3649267"/>
              <a:gd name="connsiteY128" fmla="*/ 2135141 h 6858000"/>
              <a:gd name="connsiteX129" fmla="*/ 231808 w 3649267"/>
              <a:gd name="connsiteY129" fmla="*/ 2125943 h 6858000"/>
              <a:gd name="connsiteX130" fmla="*/ 233749 w 3649267"/>
              <a:gd name="connsiteY130" fmla="*/ 2115483 h 6858000"/>
              <a:gd name="connsiteX131" fmla="*/ 233114 w 3649267"/>
              <a:gd name="connsiteY131" fmla="*/ 2114175 h 6858000"/>
              <a:gd name="connsiteX132" fmla="*/ 232781 w 3649267"/>
              <a:gd name="connsiteY132" fmla="*/ 2101932 h 6858000"/>
              <a:gd name="connsiteX133" fmla="*/ 236866 w 3649267"/>
              <a:gd name="connsiteY133" fmla="*/ 2074456 h 6858000"/>
              <a:gd name="connsiteX134" fmla="*/ 236891 w 3649267"/>
              <a:gd name="connsiteY134" fmla="*/ 2046426 h 6858000"/>
              <a:gd name="connsiteX135" fmla="*/ 236250 w 3649267"/>
              <a:gd name="connsiteY135" fmla="*/ 2046061 h 6858000"/>
              <a:gd name="connsiteX136" fmla="*/ 233673 w 3649267"/>
              <a:gd name="connsiteY136" fmla="*/ 2038949 h 6858000"/>
              <a:gd name="connsiteX137" fmla="*/ 230242 w 3649267"/>
              <a:gd name="connsiteY137" fmla="*/ 2025402 h 6858000"/>
              <a:gd name="connsiteX138" fmla="*/ 214221 w 3649267"/>
              <a:gd name="connsiteY138" fmla="*/ 1993905 h 6858000"/>
              <a:gd name="connsiteX139" fmla="*/ 215205 w 3649267"/>
              <a:gd name="connsiteY139" fmla="*/ 1967938 h 6858000"/>
              <a:gd name="connsiteX140" fmla="*/ 215047 w 3649267"/>
              <a:gd name="connsiteY140" fmla="*/ 1962687 h 6858000"/>
              <a:gd name="connsiteX141" fmla="*/ 214895 w 3649267"/>
              <a:gd name="connsiteY141" fmla="*/ 1962572 h 6858000"/>
              <a:gd name="connsiteX142" fmla="*/ 214435 w 3649267"/>
              <a:gd name="connsiteY142" fmla="*/ 1957017 h 6858000"/>
              <a:gd name="connsiteX143" fmla="*/ 214757 w 3649267"/>
              <a:gd name="connsiteY143" fmla="*/ 1953116 h 6858000"/>
              <a:gd name="connsiteX144" fmla="*/ 214448 w 3649267"/>
              <a:gd name="connsiteY144" fmla="*/ 1942932 h 6858000"/>
              <a:gd name="connsiteX145" fmla="*/ 213362 w 3649267"/>
              <a:gd name="connsiteY145" fmla="*/ 1939361 h 6858000"/>
              <a:gd name="connsiteX146" fmla="*/ 206125 w 3649267"/>
              <a:gd name="connsiteY146" fmla="*/ 1917574 h 6858000"/>
              <a:gd name="connsiteX147" fmla="*/ 199262 w 3649267"/>
              <a:gd name="connsiteY147" fmla="*/ 1874446 h 6858000"/>
              <a:gd name="connsiteX148" fmla="*/ 181628 w 3649267"/>
              <a:gd name="connsiteY148" fmla="*/ 1714699 h 6858000"/>
              <a:gd name="connsiteX149" fmla="*/ 166574 w 3649267"/>
              <a:gd name="connsiteY149" fmla="*/ 1680151 h 6858000"/>
              <a:gd name="connsiteX150" fmla="*/ 166036 w 3649267"/>
              <a:gd name="connsiteY150" fmla="*/ 1676269 h 6858000"/>
              <a:gd name="connsiteX151" fmla="*/ 167256 w 3649267"/>
              <a:gd name="connsiteY151" fmla="*/ 1666552 h 6858000"/>
              <a:gd name="connsiteX152" fmla="*/ 168158 w 3649267"/>
              <a:gd name="connsiteY152" fmla="*/ 1663043 h 6858000"/>
              <a:gd name="connsiteX153" fmla="*/ 168536 w 3649267"/>
              <a:gd name="connsiteY153" fmla="*/ 1657600 h 6858000"/>
              <a:gd name="connsiteX154" fmla="*/ 168402 w 3649267"/>
              <a:gd name="connsiteY154" fmla="*/ 1657418 h 6858000"/>
              <a:gd name="connsiteX155" fmla="*/ 169032 w 3649267"/>
              <a:gd name="connsiteY155" fmla="*/ 1652410 h 6858000"/>
              <a:gd name="connsiteX156" fmla="*/ 173894 w 3649267"/>
              <a:gd name="connsiteY156" fmla="*/ 1628488 h 6858000"/>
              <a:gd name="connsiteX157" fmla="*/ 162796 w 3649267"/>
              <a:gd name="connsiteY157" fmla="*/ 1591137 h 6858000"/>
              <a:gd name="connsiteX158" fmla="*/ 161439 w 3649267"/>
              <a:gd name="connsiteY158" fmla="*/ 1576748 h 6858000"/>
              <a:gd name="connsiteX159" fmla="*/ 159960 w 3649267"/>
              <a:gd name="connsiteY159" fmla="*/ 1568817 h 6858000"/>
              <a:gd name="connsiteX160" fmla="*/ 159380 w 3649267"/>
              <a:gd name="connsiteY160" fmla="*/ 1568164 h 6858000"/>
              <a:gd name="connsiteX161" fmla="*/ 164113 w 3649267"/>
              <a:gd name="connsiteY161" fmla="*/ 1545256 h 6858000"/>
              <a:gd name="connsiteX162" fmla="*/ 163605 w 3649267"/>
              <a:gd name="connsiteY162" fmla="*/ 1541841 h 6858000"/>
              <a:gd name="connsiteX163" fmla="*/ 169711 w 3649267"/>
              <a:gd name="connsiteY163" fmla="*/ 1519662 h 6858000"/>
              <a:gd name="connsiteX164" fmla="*/ 176309 w 3649267"/>
              <a:gd name="connsiteY164" fmla="*/ 1495918 h 6858000"/>
              <a:gd name="connsiteX165" fmla="*/ 186245 w 3649267"/>
              <a:gd name="connsiteY165" fmla="*/ 1387374 h 6858000"/>
              <a:gd name="connsiteX166" fmla="*/ 194868 w 3649267"/>
              <a:gd name="connsiteY166" fmla="*/ 1266436 h 6858000"/>
              <a:gd name="connsiteX167" fmla="*/ 220182 w 3649267"/>
              <a:gd name="connsiteY167" fmla="*/ 1095017 h 6858000"/>
              <a:gd name="connsiteX168" fmla="*/ 218763 w 3649267"/>
              <a:gd name="connsiteY168" fmla="*/ 1058942 h 6858000"/>
              <a:gd name="connsiteX169" fmla="*/ 222884 w 3649267"/>
              <a:gd name="connsiteY169" fmla="*/ 1047661 h 6858000"/>
              <a:gd name="connsiteX170" fmla="*/ 222876 w 3649267"/>
              <a:gd name="connsiteY170" fmla="*/ 1047401 h 6858000"/>
              <a:gd name="connsiteX171" fmla="*/ 223186 w 3649267"/>
              <a:gd name="connsiteY171" fmla="*/ 1047055 h 6858000"/>
              <a:gd name="connsiteX172" fmla="*/ 225629 w 3649267"/>
              <a:gd name="connsiteY172" fmla="*/ 1045532 h 6858000"/>
              <a:gd name="connsiteX173" fmla="*/ 231409 w 3649267"/>
              <a:gd name="connsiteY173" fmla="*/ 1040093 h 6858000"/>
              <a:gd name="connsiteX174" fmla="*/ 232926 w 3649267"/>
              <a:gd name="connsiteY174" fmla="*/ 1036944 h 6858000"/>
              <a:gd name="connsiteX175" fmla="*/ 238485 w 3649267"/>
              <a:gd name="connsiteY175" fmla="*/ 999110 h 6858000"/>
              <a:gd name="connsiteX176" fmla="*/ 265309 w 3649267"/>
              <a:gd name="connsiteY176" fmla="*/ 944522 h 6858000"/>
              <a:gd name="connsiteX177" fmla="*/ 293426 w 3649267"/>
              <a:gd name="connsiteY177" fmla="*/ 892016 h 6858000"/>
              <a:gd name="connsiteX178" fmla="*/ 304362 w 3649267"/>
              <a:gd name="connsiteY178" fmla="*/ 873752 h 6858000"/>
              <a:gd name="connsiteX179" fmla="*/ 320523 w 3649267"/>
              <a:gd name="connsiteY179" fmla="*/ 837902 h 6858000"/>
              <a:gd name="connsiteX180" fmla="*/ 325856 w 3649267"/>
              <a:gd name="connsiteY180" fmla="*/ 819440 h 6858000"/>
              <a:gd name="connsiteX181" fmla="*/ 326444 w 3649267"/>
              <a:gd name="connsiteY181" fmla="*/ 818981 h 6858000"/>
              <a:gd name="connsiteX182" fmla="*/ 325772 w 3649267"/>
              <a:gd name="connsiteY182" fmla="*/ 816195 h 6858000"/>
              <a:gd name="connsiteX183" fmla="*/ 326710 w 3649267"/>
              <a:gd name="connsiteY183" fmla="*/ 812733 h 6858000"/>
              <a:gd name="connsiteX184" fmla="*/ 331540 w 3649267"/>
              <a:gd name="connsiteY184" fmla="*/ 805518 h 6858000"/>
              <a:gd name="connsiteX185" fmla="*/ 333731 w 3649267"/>
              <a:gd name="connsiteY185" fmla="*/ 803176 h 6858000"/>
              <a:gd name="connsiteX186" fmla="*/ 336137 w 3649267"/>
              <a:gd name="connsiteY186" fmla="*/ 798961 h 6858000"/>
              <a:gd name="connsiteX187" fmla="*/ 336079 w 3649267"/>
              <a:gd name="connsiteY187" fmla="*/ 798740 h 6858000"/>
              <a:gd name="connsiteX188" fmla="*/ 338568 w 3649267"/>
              <a:gd name="connsiteY188" fmla="*/ 795022 h 6858000"/>
              <a:gd name="connsiteX189" fmla="*/ 352255 w 3649267"/>
              <a:gd name="connsiteY189" fmla="*/ 778317 h 6858000"/>
              <a:gd name="connsiteX190" fmla="*/ 355546 w 3649267"/>
              <a:gd name="connsiteY190" fmla="*/ 741633 h 6858000"/>
              <a:gd name="connsiteX191" fmla="*/ 359638 w 3649267"/>
              <a:gd name="connsiteY191" fmla="*/ 729157 h 6858000"/>
              <a:gd name="connsiteX192" fmla="*/ 361186 w 3649267"/>
              <a:gd name="connsiteY192" fmla="*/ 721868 h 6858000"/>
              <a:gd name="connsiteX193" fmla="*/ 360870 w 3649267"/>
              <a:gd name="connsiteY193" fmla="*/ 721007 h 6858000"/>
              <a:gd name="connsiteX194" fmla="*/ 374051 w 3649267"/>
              <a:gd name="connsiteY194" fmla="*/ 705053 h 6858000"/>
              <a:gd name="connsiteX195" fmla="*/ 374842 w 3649267"/>
              <a:gd name="connsiteY195" fmla="*/ 701988 h 6858000"/>
              <a:gd name="connsiteX196" fmla="*/ 384659 w 3649267"/>
              <a:gd name="connsiteY196" fmla="*/ 692800 h 6858000"/>
              <a:gd name="connsiteX197" fmla="*/ 389076 w 3649267"/>
              <a:gd name="connsiteY197" fmla="*/ 687407 h 6858000"/>
              <a:gd name="connsiteX198" fmla="*/ 397509 w 3649267"/>
              <a:gd name="connsiteY198" fmla="*/ 678578 h 6858000"/>
              <a:gd name="connsiteX199" fmla="*/ 404377 w 3649267"/>
              <a:gd name="connsiteY199" fmla="*/ 671830 h 6858000"/>
              <a:gd name="connsiteX200" fmla="*/ 412287 w 3649267"/>
              <a:gd name="connsiteY200" fmla="*/ 669691 h 6858000"/>
              <a:gd name="connsiteX201" fmla="*/ 454751 w 3649267"/>
              <a:gd name="connsiteY201" fmla="*/ 589156 h 6858000"/>
              <a:gd name="connsiteX202" fmla="*/ 533842 w 3649267"/>
              <a:gd name="connsiteY202" fmla="*/ 495090 h 6858000"/>
              <a:gd name="connsiteX203" fmla="*/ 597372 w 3649267"/>
              <a:gd name="connsiteY203" fmla="*/ 370552 h 6858000"/>
              <a:gd name="connsiteX204" fmla="*/ 609551 w 3649267"/>
              <a:gd name="connsiteY204" fmla="*/ 340395 h 6858000"/>
              <a:gd name="connsiteX205" fmla="*/ 629755 w 3649267"/>
              <a:gd name="connsiteY205" fmla="*/ 323224 h 6858000"/>
              <a:gd name="connsiteX206" fmla="*/ 631997 w 3649267"/>
              <a:gd name="connsiteY206" fmla="*/ 310042 h 6858000"/>
              <a:gd name="connsiteX207" fmla="*/ 632279 w 3649267"/>
              <a:gd name="connsiteY207" fmla="*/ 307662 h 6858000"/>
              <a:gd name="connsiteX208" fmla="*/ 635677 w 3649267"/>
              <a:gd name="connsiteY208" fmla="*/ 300392 h 6858000"/>
              <a:gd name="connsiteX209" fmla="*/ 633802 w 3649267"/>
              <a:gd name="connsiteY209" fmla="*/ 295544 h 6858000"/>
              <a:gd name="connsiteX210" fmla="*/ 636886 w 3649267"/>
              <a:gd name="connsiteY210" fmla="*/ 282594 h 6858000"/>
              <a:gd name="connsiteX211" fmla="*/ 643929 w 3649267"/>
              <a:gd name="connsiteY211" fmla="*/ 269988 h 6858000"/>
              <a:gd name="connsiteX212" fmla="*/ 668638 w 3649267"/>
              <a:gd name="connsiteY212" fmla="*/ 224897 h 6858000"/>
              <a:gd name="connsiteX213" fmla="*/ 674403 w 3649267"/>
              <a:gd name="connsiteY213" fmla="*/ 219257 h 6858000"/>
              <a:gd name="connsiteX214" fmla="*/ 685298 w 3649267"/>
              <a:gd name="connsiteY214" fmla="*/ 193023 h 6858000"/>
              <a:gd name="connsiteX215" fmla="*/ 710961 w 3649267"/>
              <a:gd name="connsiteY215" fmla="*/ 37891 h 6858000"/>
              <a:gd name="connsiteX216" fmla="*/ 721256 w 3649267"/>
              <a:gd name="connsiteY216" fmla="*/ 125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3649267" h="6858000">
                <a:moveTo>
                  <a:pt x="743634" y="0"/>
                </a:moveTo>
                <a:lnTo>
                  <a:pt x="3649267" y="0"/>
                </a:lnTo>
                <a:lnTo>
                  <a:pt x="3649267" y="6858000"/>
                </a:lnTo>
                <a:lnTo>
                  <a:pt x="0" y="6858000"/>
                </a:lnTo>
                <a:lnTo>
                  <a:pt x="2150" y="6730315"/>
                </a:lnTo>
                <a:cubicBezTo>
                  <a:pt x="13717" y="6701144"/>
                  <a:pt x="31047" y="6624022"/>
                  <a:pt x="38072" y="6593774"/>
                </a:cubicBezTo>
                <a:cubicBezTo>
                  <a:pt x="44826" y="6589328"/>
                  <a:pt x="61341" y="6502576"/>
                  <a:pt x="60641" y="6484703"/>
                </a:cubicBezTo>
                <a:cubicBezTo>
                  <a:pt x="72658" y="6459935"/>
                  <a:pt x="78306" y="6436819"/>
                  <a:pt x="80266" y="6409763"/>
                </a:cubicBezTo>
                <a:cubicBezTo>
                  <a:pt x="96077" y="6414046"/>
                  <a:pt x="82748" y="6374713"/>
                  <a:pt x="82721" y="6361744"/>
                </a:cubicBezTo>
                <a:lnTo>
                  <a:pt x="72941" y="6297080"/>
                </a:lnTo>
                <a:cubicBezTo>
                  <a:pt x="67391" y="6280272"/>
                  <a:pt x="80018" y="6285338"/>
                  <a:pt x="81676" y="6281878"/>
                </a:cubicBezTo>
                <a:lnTo>
                  <a:pt x="82882" y="6276322"/>
                </a:lnTo>
                <a:cubicBezTo>
                  <a:pt x="83849" y="6272768"/>
                  <a:pt x="84665" y="6270755"/>
                  <a:pt x="85423" y="6269749"/>
                </a:cubicBezTo>
                <a:lnTo>
                  <a:pt x="85600" y="6269819"/>
                </a:lnTo>
                <a:lnTo>
                  <a:pt x="87753" y="6263205"/>
                </a:lnTo>
                <a:cubicBezTo>
                  <a:pt x="91121" y="6251512"/>
                  <a:pt x="94146" y="6239633"/>
                  <a:pt x="96823" y="6227909"/>
                </a:cubicBezTo>
                <a:cubicBezTo>
                  <a:pt x="106424" y="6232747"/>
                  <a:pt x="112464" y="6181709"/>
                  <a:pt x="123165" y="6210120"/>
                </a:cubicBezTo>
                <a:cubicBezTo>
                  <a:pt x="127137" y="6195033"/>
                  <a:pt x="125093" y="6176984"/>
                  <a:pt x="131411" y="6197442"/>
                </a:cubicBezTo>
                <a:cubicBezTo>
                  <a:pt x="132947" y="6192938"/>
                  <a:pt x="134641" y="6191663"/>
                  <a:pt x="136433" y="6191912"/>
                </a:cubicBezTo>
                <a:lnTo>
                  <a:pt x="137145" y="6192368"/>
                </a:lnTo>
                <a:lnTo>
                  <a:pt x="145781" y="6158418"/>
                </a:lnTo>
                <a:lnTo>
                  <a:pt x="147859" y="6155778"/>
                </a:lnTo>
                <a:lnTo>
                  <a:pt x="152297" y="6131256"/>
                </a:lnTo>
                <a:lnTo>
                  <a:pt x="155225" y="6119862"/>
                </a:lnTo>
                <a:lnTo>
                  <a:pt x="154742" y="6114012"/>
                </a:lnTo>
                <a:cubicBezTo>
                  <a:pt x="154949" y="6109155"/>
                  <a:pt x="156182" y="6104076"/>
                  <a:pt x="159730" y="6098531"/>
                </a:cubicBezTo>
                <a:lnTo>
                  <a:pt x="166200" y="6034769"/>
                </a:lnTo>
                <a:lnTo>
                  <a:pt x="176765" y="6020931"/>
                </a:lnTo>
                <a:cubicBezTo>
                  <a:pt x="177178" y="6014989"/>
                  <a:pt x="182650" y="6004185"/>
                  <a:pt x="181963" y="5997949"/>
                </a:cubicBezTo>
                <a:cubicBezTo>
                  <a:pt x="206759" y="5976167"/>
                  <a:pt x="193689" y="5986012"/>
                  <a:pt x="212129" y="5945341"/>
                </a:cubicBezTo>
                <a:cubicBezTo>
                  <a:pt x="233858" y="5955393"/>
                  <a:pt x="248431" y="5855164"/>
                  <a:pt x="250392" y="5794898"/>
                </a:cubicBezTo>
                <a:cubicBezTo>
                  <a:pt x="247464" y="5776034"/>
                  <a:pt x="249269" y="5774790"/>
                  <a:pt x="262717" y="5742072"/>
                </a:cubicBezTo>
                <a:cubicBezTo>
                  <a:pt x="267065" y="5724116"/>
                  <a:pt x="279378" y="5701951"/>
                  <a:pt x="281324" y="5720895"/>
                </a:cubicBezTo>
                <a:cubicBezTo>
                  <a:pt x="282931" y="5703853"/>
                  <a:pt x="286485" y="5707653"/>
                  <a:pt x="291090" y="5692844"/>
                </a:cubicBezTo>
                <a:lnTo>
                  <a:pt x="324717" y="5645230"/>
                </a:lnTo>
                <a:lnTo>
                  <a:pt x="338039" y="5598039"/>
                </a:lnTo>
                <a:cubicBezTo>
                  <a:pt x="337617" y="5580016"/>
                  <a:pt x="367613" y="5564325"/>
                  <a:pt x="378432" y="5537232"/>
                </a:cubicBezTo>
                <a:cubicBezTo>
                  <a:pt x="389251" y="5510140"/>
                  <a:pt x="394657" y="5468011"/>
                  <a:pt x="402954" y="5435486"/>
                </a:cubicBezTo>
                <a:cubicBezTo>
                  <a:pt x="411251" y="5402963"/>
                  <a:pt x="420733" y="5338795"/>
                  <a:pt x="428213" y="5342086"/>
                </a:cubicBezTo>
                <a:lnTo>
                  <a:pt x="433748" y="5345957"/>
                </a:lnTo>
                <a:lnTo>
                  <a:pt x="435947" y="5334547"/>
                </a:lnTo>
                <a:cubicBezTo>
                  <a:pt x="437861" y="5318979"/>
                  <a:pt x="450827" y="5280698"/>
                  <a:pt x="457562" y="5279497"/>
                </a:cubicBezTo>
                <a:cubicBezTo>
                  <a:pt x="461149" y="5272760"/>
                  <a:pt x="462700" y="5261189"/>
                  <a:pt x="468562" y="5264015"/>
                </a:cubicBezTo>
                <a:cubicBezTo>
                  <a:pt x="476169" y="5265744"/>
                  <a:pt x="476776" y="5225433"/>
                  <a:pt x="482050" y="5238743"/>
                </a:cubicBezTo>
                <a:cubicBezTo>
                  <a:pt x="482699" y="5210421"/>
                  <a:pt x="499609" y="5211059"/>
                  <a:pt x="508012" y="5198348"/>
                </a:cubicBezTo>
                <a:cubicBezTo>
                  <a:pt x="507662" y="5186339"/>
                  <a:pt x="512068" y="5179589"/>
                  <a:pt x="518249" y="5171517"/>
                </a:cubicBezTo>
                <a:lnTo>
                  <a:pt x="526535" y="5160240"/>
                </a:lnTo>
                <a:lnTo>
                  <a:pt x="528362" y="5153355"/>
                </a:lnTo>
                <a:cubicBezTo>
                  <a:pt x="531020" y="5145609"/>
                  <a:pt x="533784" y="5138970"/>
                  <a:pt x="536167" y="5132967"/>
                </a:cubicBezTo>
                <a:lnTo>
                  <a:pt x="540234" y="5120757"/>
                </a:lnTo>
                <a:lnTo>
                  <a:pt x="541706" y="5115702"/>
                </a:lnTo>
                <a:lnTo>
                  <a:pt x="542028" y="5100742"/>
                </a:lnTo>
                <a:lnTo>
                  <a:pt x="547989" y="5088405"/>
                </a:lnTo>
                <a:lnTo>
                  <a:pt x="549896" y="5068729"/>
                </a:lnTo>
                <a:cubicBezTo>
                  <a:pt x="551152" y="5069019"/>
                  <a:pt x="565594" y="5066895"/>
                  <a:pt x="566890" y="5066362"/>
                </a:cubicBezTo>
                <a:lnTo>
                  <a:pt x="576900" y="4991977"/>
                </a:lnTo>
                <a:cubicBezTo>
                  <a:pt x="603756" y="4965696"/>
                  <a:pt x="602983" y="4930677"/>
                  <a:pt x="616023" y="4900028"/>
                </a:cubicBezTo>
                <a:cubicBezTo>
                  <a:pt x="621359" y="4906229"/>
                  <a:pt x="637980" y="4870991"/>
                  <a:pt x="639986" y="4859135"/>
                </a:cubicBezTo>
                <a:lnTo>
                  <a:pt x="656049" y="4772483"/>
                </a:lnTo>
                <a:cubicBezTo>
                  <a:pt x="662532" y="4755012"/>
                  <a:pt x="668262" y="4740609"/>
                  <a:pt x="673352" y="4728596"/>
                </a:cubicBezTo>
                <a:lnTo>
                  <a:pt x="675162" y="4724623"/>
                </a:lnTo>
                <a:lnTo>
                  <a:pt x="674551" y="4684779"/>
                </a:lnTo>
                <a:cubicBezTo>
                  <a:pt x="673799" y="4636891"/>
                  <a:pt x="673453" y="4592201"/>
                  <a:pt x="676156" y="4570113"/>
                </a:cubicBezTo>
                <a:cubicBezTo>
                  <a:pt x="698342" y="4539160"/>
                  <a:pt x="678712" y="4555257"/>
                  <a:pt x="684861" y="4521637"/>
                </a:cubicBezTo>
                <a:cubicBezTo>
                  <a:pt x="675397" y="4525459"/>
                  <a:pt x="678699" y="4515382"/>
                  <a:pt x="681804" y="4503888"/>
                </a:cubicBezTo>
                <a:cubicBezTo>
                  <a:pt x="681826" y="4503770"/>
                  <a:pt x="681845" y="4503654"/>
                  <a:pt x="681865" y="4503538"/>
                </a:cubicBezTo>
                <a:lnTo>
                  <a:pt x="681538" y="4502889"/>
                </a:lnTo>
                <a:lnTo>
                  <a:pt x="678737" y="4499423"/>
                </a:lnTo>
                <a:lnTo>
                  <a:pt x="672461" y="4488713"/>
                </a:lnTo>
                <a:lnTo>
                  <a:pt x="671142" y="4483549"/>
                </a:lnTo>
                <a:cubicBezTo>
                  <a:pt x="669638" y="4462196"/>
                  <a:pt x="693592" y="4445640"/>
                  <a:pt x="671352" y="4428713"/>
                </a:cubicBezTo>
                <a:cubicBezTo>
                  <a:pt x="660813" y="4394442"/>
                  <a:pt x="666860" y="4365475"/>
                  <a:pt x="647842" y="4338922"/>
                </a:cubicBezTo>
                <a:cubicBezTo>
                  <a:pt x="638031" y="4306805"/>
                  <a:pt x="634751" y="4276194"/>
                  <a:pt x="622299" y="4251242"/>
                </a:cubicBezTo>
                <a:cubicBezTo>
                  <a:pt x="623091" y="4237964"/>
                  <a:pt x="621532" y="4226683"/>
                  <a:pt x="611950" y="4220088"/>
                </a:cubicBezTo>
                <a:cubicBezTo>
                  <a:pt x="604629" y="4189129"/>
                  <a:pt x="611476" y="4177006"/>
                  <a:pt x="598356" y="4161943"/>
                </a:cubicBezTo>
                <a:cubicBezTo>
                  <a:pt x="607823" y="4137256"/>
                  <a:pt x="601867" y="4139296"/>
                  <a:pt x="595139" y="4133698"/>
                </a:cubicBezTo>
                <a:lnTo>
                  <a:pt x="594481" y="4132737"/>
                </a:lnTo>
                <a:lnTo>
                  <a:pt x="595866" y="4129312"/>
                </a:lnTo>
                <a:lnTo>
                  <a:pt x="595342" y="4124053"/>
                </a:lnTo>
                <a:lnTo>
                  <a:pt x="590608" y="4111455"/>
                </a:lnTo>
                <a:lnTo>
                  <a:pt x="588283" y="4107013"/>
                </a:lnTo>
                <a:cubicBezTo>
                  <a:pt x="586885" y="4103843"/>
                  <a:pt x="586216" y="4101596"/>
                  <a:pt x="586042" y="4099889"/>
                </a:cubicBezTo>
                <a:cubicBezTo>
                  <a:pt x="586080" y="4099799"/>
                  <a:pt x="586119" y="4099708"/>
                  <a:pt x="586159" y="4099620"/>
                </a:cubicBezTo>
                <a:lnTo>
                  <a:pt x="583720" y="4093128"/>
                </a:lnTo>
                <a:cubicBezTo>
                  <a:pt x="579205" y="4082386"/>
                  <a:pt x="574437" y="4072137"/>
                  <a:pt x="569590" y="4062542"/>
                </a:cubicBezTo>
                <a:cubicBezTo>
                  <a:pt x="576496" y="4048521"/>
                  <a:pt x="552823" y="4016175"/>
                  <a:pt x="572448" y="4010563"/>
                </a:cubicBezTo>
                <a:cubicBezTo>
                  <a:pt x="566452" y="3997330"/>
                  <a:pt x="556162" y="3992911"/>
                  <a:pt x="569657" y="3991199"/>
                </a:cubicBezTo>
                <a:cubicBezTo>
                  <a:pt x="568028" y="3986659"/>
                  <a:pt x="568146" y="3983261"/>
                  <a:pt x="569094" y="3980362"/>
                </a:cubicBezTo>
                <a:lnTo>
                  <a:pt x="569658" y="3979365"/>
                </a:lnTo>
                <a:lnTo>
                  <a:pt x="556025" y="3950092"/>
                </a:lnTo>
                <a:cubicBezTo>
                  <a:pt x="555888" y="3948548"/>
                  <a:pt x="555750" y="3947002"/>
                  <a:pt x="555611" y="3945456"/>
                </a:cubicBezTo>
                <a:lnTo>
                  <a:pt x="544941" y="3927335"/>
                </a:lnTo>
                <a:lnTo>
                  <a:pt x="540381" y="3917461"/>
                </a:lnTo>
                <a:lnTo>
                  <a:pt x="531395" y="3900616"/>
                </a:lnTo>
                <a:lnTo>
                  <a:pt x="523992" y="3887500"/>
                </a:lnTo>
                <a:cubicBezTo>
                  <a:pt x="521101" y="3884223"/>
                  <a:pt x="517932" y="3881649"/>
                  <a:pt x="514387" y="3880091"/>
                </a:cubicBezTo>
                <a:cubicBezTo>
                  <a:pt x="514466" y="3828972"/>
                  <a:pt x="488664" y="3794639"/>
                  <a:pt x="476046" y="3745980"/>
                </a:cubicBezTo>
                <a:cubicBezTo>
                  <a:pt x="455968" y="3694731"/>
                  <a:pt x="406337" y="3606843"/>
                  <a:pt x="393921" y="3572602"/>
                </a:cubicBezTo>
                <a:cubicBezTo>
                  <a:pt x="370804" y="3509343"/>
                  <a:pt x="348374" y="3408808"/>
                  <a:pt x="337336" y="3366429"/>
                </a:cubicBezTo>
                <a:cubicBezTo>
                  <a:pt x="346014" y="3326125"/>
                  <a:pt x="334282" y="3351750"/>
                  <a:pt x="327692" y="3318323"/>
                </a:cubicBezTo>
                <a:cubicBezTo>
                  <a:pt x="313552" y="3336034"/>
                  <a:pt x="325003" y="3274894"/>
                  <a:pt x="305400" y="3283402"/>
                </a:cubicBezTo>
                <a:cubicBezTo>
                  <a:pt x="304823" y="3277052"/>
                  <a:pt x="304879" y="3270631"/>
                  <a:pt x="305086" y="3264121"/>
                </a:cubicBezTo>
                <a:cubicBezTo>
                  <a:pt x="305117" y="3262985"/>
                  <a:pt x="305152" y="3261848"/>
                  <a:pt x="305183" y="3260711"/>
                </a:cubicBezTo>
                <a:lnTo>
                  <a:pt x="302274" y="3248852"/>
                </a:lnTo>
                <a:lnTo>
                  <a:pt x="305576" y="3243293"/>
                </a:lnTo>
                <a:cubicBezTo>
                  <a:pt x="305101" y="3236813"/>
                  <a:pt x="304627" y="3230333"/>
                  <a:pt x="304153" y="3223853"/>
                </a:cubicBezTo>
                <a:cubicBezTo>
                  <a:pt x="302983" y="3216915"/>
                  <a:pt x="300979" y="3209848"/>
                  <a:pt x="297650" y="3202636"/>
                </a:cubicBezTo>
                <a:cubicBezTo>
                  <a:pt x="284098" y="3187778"/>
                  <a:pt x="284008" y="3153355"/>
                  <a:pt x="274999" y="3127019"/>
                </a:cubicBezTo>
                <a:lnTo>
                  <a:pt x="268782" y="3116044"/>
                </a:lnTo>
                <a:lnTo>
                  <a:pt x="260013" y="3074024"/>
                </a:lnTo>
                <a:lnTo>
                  <a:pt x="257231" y="2847545"/>
                </a:lnTo>
                <a:lnTo>
                  <a:pt x="253109" y="2809256"/>
                </a:lnTo>
                <a:lnTo>
                  <a:pt x="283435" y="2823536"/>
                </a:lnTo>
                <a:cubicBezTo>
                  <a:pt x="283438" y="2823431"/>
                  <a:pt x="283440" y="2823325"/>
                  <a:pt x="283443" y="2823220"/>
                </a:cubicBezTo>
                <a:cubicBezTo>
                  <a:pt x="283933" y="2817481"/>
                  <a:pt x="284524" y="2810743"/>
                  <a:pt x="281447" y="2807976"/>
                </a:cubicBezTo>
                <a:cubicBezTo>
                  <a:pt x="276369" y="2804483"/>
                  <a:pt x="277771" y="2797174"/>
                  <a:pt x="276552" y="2790649"/>
                </a:cubicBezTo>
                <a:cubicBezTo>
                  <a:pt x="271710" y="2784330"/>
                  <a:pt x="270404" y="2753520"/>
                  <a:pt x="272420" y="2743829"/>
                </a:cubicBezTo>
                <a:cubicBezTo>
                  <a:pt x="281256" y="2717836"/>
                  <a:pt x="262543" y="2686100"/>
                  <a:pt x="269054" y="2665085"/>
                </a:cubicBezTo>
                <a:cubicBezTo>
                  <a:pt x="269285" y="2658966"/>
                  <a:pt x="268681" y="2653557"/>
                  <a:pt x="267564" y="2648625"/>
                </a:cubicBezTo>
                <a:lnTo>
                  <a:pt x="263213" y="2635673"/>
                </a:lnTo>
                <a:lnTo>
                  <a:pt x="259527" y="2633713"/>
                </a:lnTo>
                <a:lnTo>
                  <a:pt x="258216" y="2624852"/>
                </a:lnTo>
                <a:lnTo>
                  <a:pt x="257226" y="2622746"/>
                </a:lnTo>
                <a:cubicBezTo>
                  <a:pt x="255320" y="2618730"/>
                  <a:pt x="253534" y="2614699"/>
                  <a:pt x="252187" y="2610414"/>
                </a:cubicBezTo>
                <a:cubicBezTo>
                  <a:pt x="267410" y="2606572"/>
                  <a:pt x="243239" y="2573328"/>
                  <a:pt x="257370" y="2577866"/>
                </a:cubicBezTo>
                <a:cubicBezTo>
                  <a:pt x="252614" y="2553651"/>
                  <a:pt x="250063" y="2531585"/>
                  <a:pt x="233385" y="2510203"/>
                </a:cubicBezTo>
                <a:cubicBezTo>
                  <a:pt x="229126" y="2478237"/>
                  <a:pt x="233795" y="2436905"/>
                  <a:pt x="231811" y="2386066"/>
                </a:cubicBezTo>
                <a:cubicBezTo>
                  <a:pt x="230672" y="2358593"/>
                  <a:pt x="239449" y="2279724"/>
                  <a:pt x="238731" y="2237904"/>
                </a:cubicBezTo>
                <a:cubicBezTo>
                  <a:pt x="233806" y="2201227"/>
                  <a:pt x="241458" y="2167400"/>
                  <a:pt x="227499" y="2135141"/>
                </a:cubicBezTo>
                <a:cubicBezTo>
                  <a:pt x="229410" y="2132489"/>
                  <a:pt x="230797" y="2129373"/>
                  <a:pt x="231808" y="2125943"/>
                </a:cubicBezTo>
                <a:lnTo>
                  <a:pt x="233749" y="2115483"/>
                </a:lnTo>
                <a:lnTo>
                  <a:pt x="233114" y="2114175"/>
                </a:lnTo>
                <a:cubicBezTo>
                  <a:pt x="231659" y="2108300"/>
                  <a:pt x="231854" y="2104623"/>
                  <a:pt x="232781" y="2101932"/>
                </a:cubicBezTo>
                <a:lnTo>
                  <a:pt x="236866" y="2074456"/>
                </a:lnTo>
                <a:lnTo>
                  <a:pt x="236891" y="2046426"/>
                </a:lnTo>
                <a:lnTo>
                  <a:pt x="236250" y="2046061"/>
                </a:lnTo>
                <a:cubicBezTo>
                  <a:pt x="234835" y="2044675"/>
                  <a:pt x="233834" y="2042582"/>
                  <a:pt x="233673" y="2038949"/>
                </a:cubicBezTo>
                <a:cubicBezTo>
                  <a:pt x="224319" y="2044212"/>
                  <a:pt x="229893" y="2036582"/>
                  <a:pt x="230242" y="2025402"/>
                </a:cubicBezTo>
                <a:cubicBezTo>
                  <a:pt x="215793" y="2031085"/>
                  <a:pt x="222584" y="1999516"/>
                  <a:pt x="214221" y="1993905"/>
                </a:cubicBezTo>
                <a:cubicBezTo>
                  <a:pt x="214803" y="1985565"/>
                  <a:pt x="215155" y="1976847"/>
                  <a:pt x="215205" y="1967938"/>
                </a:cubicBezTo>
                <a:cubicBezTo>
                  <a:pt x="215152" y="1966187"/>
                  <a:pt x="215100" y="1964438"/>
                  <a:pt x="215047" y="1962687"/>
                </a:cubicBezTo>
                <a:lnTo>
                  <a:pt x="214895" y="1962572"/>
                </a:lnTo>
                <a:cubicBezTo>
                  <a:pt x="214546" y="1961412"/>
                  <a:pt x="214375" y="1959678"/>
                  <a:pt x="214435" y="1957017"/>
                </a:cubicBezTo>
                <a:cubicBezTo>
                  <a:pt x="214541" y="1955716"/>
                  <a:pt x="214650" y="1954417"/>
                  <a:pt x="214757" y="1953116"/>
                </a:cubicBezTo>
                <a:cubicBezTo>
                  <a:pt x="214654" y="1949722"/>
                  <a:pt x="214551" y="1946327"/>
                  <a:pt x="214448" y="1942932"/>
                </a:cubicBezTo>
                <a:lnTo>
                  <a:pt x="213362" y="1939361"/>
                </a:lnTo>
                <a:lnTo>
                  <a:pt x="206125" y="1917574"/>
                </a:lnTo>
                <a:cubicBezTo>
                  <a:pt x="210668" y="1901890"/>
                  <a:pt x="202860" y="1897449"/>
                  <a:pt x="199262" y="1874446"/>
                </a:cubicBezTo>
                <a:cubicBezTo>
                  <a:pt x="195178" y="1840633"/>
                  <a:pt x="187074" y="1747083"/>
                  <a:pt x="181628" y="1714699"/>
                </a:cubicBezTo>
                <a:cubicBezTo>
                  <a:pt x="191668" y="1693547"/>
                  <a:pt x="171390" y="1694352"/>
                  <a:pt x="166574" y="1680151"/>
                </a:cubicBezTo>
                <a:cubicBezTo>
                  <a:pt x="166395" y="1678857"/>
                  <a:pt x="166215" y="1677563"/>
                  <a:pt x="166036" y="1676269"/>
                </a:cubicBezTo>
                <a:lnTo>
                  <a:pt x="167256" y="1666552"/>
                </a:lnTo>
                <a:lnTo>
                  <a:pt x="168158" y="1663043"/>
                </a:lnTo>
                <a:cubicBezTo>
                  <a:pt x="168615" y="1660572"/>
                  <a:pt x="168706" y="1658860"/>
                  <a:pt x="168536" y="1657600"/>
                </a:cubicBezTo>
                <a:lnTo>
                  <a:pt x="168402" y="1657418"/>
                </a:lnTo>
                <a:lnTo>
                  <a:pt x="169032" y="1652410"/>
                </a:lnTo>
                <a:cubicBezTo>
                  <a:pt x="170417" y="1644064"/>
                  <a:pt x="172070" y="1636044"/>
                  <a:pt x="173894" y="1628488"/>
                </a:cubicBezTo>
                <a:cubicBezTo>
                  <a:pt x="166479" y="1619168"/>
                  <a:pt x="177912" y="1592798"/>
                  <a:pt x="162796" y="1591137"/>
                </a:cubicBezTo>
                <a:cubicBezTo>
                  <a:pt x="164816" y="1580803"/>
                  <a:pt x="171460" y="1576333"/>
                  <a:pt x="161439" y="1576748"/>
                </a:cubicBezTo>
                <a:cubicBezTo>
                  <a:pt x="161824" y="1573255"/>
                  <a:pt x="161148" y="1570804"/>
                  <a:pt x="159960" y="1568817"/>
                </a:cubicBezTo>
                <a:lnTo>
                  <a:pt x="159380" y="1568164"/>
                </a:lnTo>
                <a:lnTo>
                  <a:pt x="164113" y="1545256"/>
                </a:lnTo>
                <a:cubicBezTo>
                  <a:pt x="163943" y="1544117"/>
                  <a:pt x="163774" y="1542979"/>
                  <a:pt x="163605" y="1541841"/>
                </a:cubicBezTo>
                <a:lnTo>
                  <a:pt x="169711" y="1519662"/>
                </a:lnTo>
                <a:lnTo>
                  <a:pt x="176309" y="1495918"/>
                </a:lnTo>
                <a:cubicBezTo>
                  <a:pt x="178547" y="1476347"/>
                  <a:pt x="183152" y="1425620"/>
                  <a:pt x="186245" y="1387374"/>
                </a:cubicBezTo>
                <a:cubicBezTo>
                  <a:pt x="191798" y="1347733"/>
                  <a:pt x="191878" y="1292799"/>
                  <a:pt x="194868" y="1266436"/>
                </a:cubicBezTo>
                <a:cubicBezTo>
                  <a:pt x="200526" y="1217710"/>
                  <a:pt x="219598" y="1127115"/>
                  <a:pt x="220182" y="1095017"/>
                </a:cubicBezTo>
                <a:cubicBezTo>
                  <a:pt x="206920" y="1066850"/>
                  <a:pt x="219829" y="1083997"/>
                  <a:pt x="218763" y="1058942"/>
                </a:cubicBezTo>
                <a:cubicBezTo>
                  <a:pt x="225397" y="1064496"/>
                  <a:pt x="223995" y="1056537"/>
                  <a:pt x="222884" y="1047661"/>
                </a:cubicBezTo>
                <a:cubicBezTo>
                  <a:pt x="222880" y="1047574"/>
                  <a:pt x="222879" y="1047488"/>
                  <a:pt x="222876" y="1047401"/>
                </a:cubicBezTo>
                <a:lnTo>
                  <a:pt x="223186" y="1047055"/>
                </a:lnTo>
                <a:lnTo>
                  <a:pt x="225629" y="1045532"/>
                </a:lnTo>
                <a:lnTo>
                  <a:pt x="231409" y="1040093"/>
                </a:lnTo>
                <a:lnTo>
                  <a:pt x="232926" y="1036944"/>
                </a:lnTo>
                <a:cubicBezTo>
                  <a:pt x="236270" y="1022701"/>
                  <a:pt x="220193" y="1003904"/>
                  <a:pt x="238485" y="999110"/>
                </a:cubicBezTo>
                <a:cubicBezTo>
                  <a:pt x="249886" y="978759"/>
                  <a:pt x="248410" y="956940"/>
                  <a:pt x="265309" y="944522"/>
                </a:cubicBezTo>
                <a:cubicBezTo>
                  <a:pt x="275947" y="925430"/>
                  <a:pt x="281573" y="905358"/>
                  <a:pt x="293426" y="892016"/>
                </a:cubicBezTo>
                <a:cubicBezTo>
                  <a:pt x="294221" y="882626"/>
                  <a:pt x="296555" y="875337"/>
                  <a:pt x="304362" y="873752"/>
                </a:cubicBezTo>
                <a:cubicBezTo>
                  <a:pt x="313029" y="854690"/>
                  <a:pt x="309203" y="844226"/>
                  <a:pt x="320523" y="837902"/>
                </a:cubicBezTo>
                <a:cubicBezTo>
                  <a:pt x="316059" y="817975"/>
                  <a:pt x="320272" y="821219"/>
                  <a:pt x="325856" y="819440"/>
                </a:cubicBezTo>
                <a:lnTo>
                  <a:pt x="326444" y="818981"/>
                </a:lnTo>
                <a:lnTo>
                  <a:pt x="325772" y="816195"/>
                </a:lnTo>
                <a:lnTo>
                  <a:pt x="326710" y="812733"/>
                </a:lnTo>
                <a:lnTo>
                  <a:pt x="331540" y="805518"/>
                </a:lnTo>
                <a:lnTo>
                  <a:pt x="333731" y="803176"/>
                </a:lnTo>
                <a:cubicBezTo>
                  <a:pt x="335099" y="801424"/>
                  <a:pt x="335831" y="800083"/>
                  <a:pt x="336137" y="798961"/>
                </a:cubicBezTo>
                <a:cubicBezTo>
                  <a:pt x="336119" y="798888"/>
                  <a:pt x="336099" y="798812"/>
                  <a:pt x="336079" y="798740"/>
                </a:cubicBezTo>
                <a:lnTo>
                  <a:pt x="338568" y="795022"/>
                </a:lnTo>
                <a:cubicBezTo>
                  <a:pt x="343042" y="789017"/>
                  <a:pt x="347653" y="783429"/>
                  <a:pt x="352255" y="778317"/>
                </a:cubicBezTo>
                <a:cubicBezTo>
                  <a:pt x="348583" y="766529"/>
                  <a:pt x="369545" y="751557"/>
                  <a:pt x="355546" y="741633"/>
                </a:cubicBezTo>
                <a:cubicBezTo>
                  <a:pt x="361382" y="734370"/>
                  <a:pt x="369488" y="734502"/>
                  <a:pt x="359638" y="729157"/>
                </a:cubicBezTo>
                <a:cubicBezTo>
                  <a:pt x="361322" y="726534"/>
                  <a:pt x="361589" y="724157"/>
                  <a:pt x="361186" y="721868"/>
                </a:cubicBezTo>
                <a:lnTo>
                  <a:pt x="360870" y="721007"/>
                </a:lnTo>
                <a:lnTo>
                  <a:pt x="374051" y="705053"/>
                </a:lnTo>
                <a:lnTo>
                  <a:pt x="374842" y="701988"/>
                </a:lnTo>
                <a:lnTo>
                  <a:pt x="384659" y="692800"/>
                </a:lnTo>
                <a:lnTo>
                  <a:pt x="389076" y="687407"/>
                </a:lnTo>
                <a:lnTo>
                  <a:pt x="397509" y="678578"/>
                </a:lnTo>
                <a:lnTo>
                  <a:pt x="404377" y="671830"/>
                </a:lnTo>
                <a:cubicBezTo>
                  <a:pt x="406866" y="670465"/>
                  <a:pt x="409489" y="669670"/>
                  <a:pt x="412287" y="669691"/>
                </a:cubicBezTo>
                <a:cubicBezTo>
                  <a:pt x="417554" y="634458"/>
                  <a:pt x="440304" y="618775"/>
                  <a:pt x="454751" y="589156"/>
                </a:cubicBezTo>
                <a:cubicBezTo>
                  <a:pt x="475010" y="560055"/>
                  <a:pt x="521048" y="514842"/>
                  <a:pt x="533842" y="495090"/>
                </a:cubicBezTo>
                <a:cubicBezTo>
                  <a:pt x="557611" y="458655"/>
                  <a:pt x="584754" y="396334"/>
                  <a:pt x="597372" y="370552"/>
                </a:cubicBezTo>
                <a:cubicBezTo>
                  <a:pt x="595122" y="340113"/>
                  <a:pt x="601171" y="361385"/>
                  <a:pt x="609551" y="340395"/>
                </a:cubicBezTo>
                <a:cubicBezTo>
                  <a:pt x="618214" y="356959"/>
                  <a:pt x="616075" y="311313"/>
                  <a:pt x="629755" y="323224"/>
                </a:cubicBezTo>
                <a:cubicBezTo>
                  <a:pt x="630844" y="319028"/>
                  <a:pt x="631472" y="314589"/>
                  <a:pt x="631997" y="310042"/>
                </a:cubicBezTo>
                <a:cubicBezTo>
                  <a:pt x="632092" y="309248"/>
                  <a:pt x="632184" y="308456"/>
                  <a:pt x="632279" y="307662"/>
                </a:cubicBezTo>
                <a:lnTo>
                  <a:pt x="635677" y="300392"/>
                </a:lnTo>
                <a:lnTo>
                  <a:pt x="633802" y="295544"/>
                </a:lnTo>
                <a:lnTo>
                  <a:pt x="636886" y="282594"/>
                </a:lnTo>
                <a:cubicBezTo>
                  <a:pt x="638478" y="278176"/>
                  <a:pt x="640703" y="273928"/>
                  <a:pt x="643929" y="269988"/>
                </a:cubicBezTo>
                <a:cubicBezTo>
                  <a:pt x="655547" y="263938"/>
                  <a:pt x="659200" y="240256"/>
                  <a:pt x="668638" y="224897"/>
                </a:cubicBezTo>
                <a:lnTo>
                  <a:pt x="674403" y="219257"/>
                </a:lnTo>
                <a:lnTo>
                  <a:pt x="685298" y="193023"/>
                </a:lnTo>
                <a:lnTo>
                  <a:pt x="710961" y="37891"/>
                </a:lnTo>
                <a:lnTo>
                  <a:pt x="721256" y="1251"/>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29">
            <a:extLst>
              <a:ext uri="{FF2B5EF4-FFF2-40B4-BE49-F238E27FC236}">
                <a16:creationId xmlns:a16="http://schemas.microsoft.com/office/drawing/2014/main" id="{DB1C2D05-1CC6-4CA8-8ABA-47A0B72FB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98184" y="457200"/>
            <a:ext cx="2328858" cy="5943600"/>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9" name="Picture 18" descr="Chart, line chart&#10;&#10;Description automatically generated">
            <a:extLst>
              <a:ext uri="{FF2B5EF4-FFF2-40B4-BE49-F238E27FC236}">
                <a16:creationId xmlns:a16="http://schemas.microsoft.com/office/drawing/2014/main" id="{F9C331A0-1867-4C2F-B69D-2C28A4837CF9}"/>
              </a:ext>
            </a:extLst>
          </p:cNvPr>
          <p:cNvPicPr>
            <a:picLocks noChangeAspect="1"/>
          </p:cNvPicPr>
          <p:nvPr/>
        </p:nvPicPr>
        <p:blipFill>
          <a:blip r:embed="rId3"/>
          <a:stretch>
            <a:fillRect/>
          </a:stretch>
        </p:blipFill>
        <p:spPr>
          <a:xfrm>
            <a:off x="8968695" y="934810"/>
            <a:ext cx="2015409" cy="886779"/>
          </a:xfrm>
          <a:prstGeom prst="rect">
            <a:avLst/>
          </a:prstGeom>
        </p:spPr>
      </p:pic>
      <p:pic>
        <p:nvPicPr>
          <p:cNvPr id="21" name="Picture 20" descr="Chart, line chart&#10;&#10;Description automatically generated">
            <a:extLst>
              <a:ext uri="{FF2B5EF4-FFF2-40B4-BE49-F238E27FC236}">
                <a16:creationId xmlns:a16="http://schemas.microsoft.com/office/drawing/2014/main" id="{4B911974-8E23-4CD0-A812-1CC695A0B420}"/>
              </a:ext>
            </a:extLst>
          </p:cNvPr>
          <p:cNvPicPr>
            <a:picLocks noChangeAspect="1"/>
          </p:cNvPicPr>
          <p:nvPr/>
        </p:nvPicPr>
        <p:blipFill>
          <a:blip r:embed="rId4"/>
          <a:stretch>
            <a:fillRect/>
          </a:stretch>
        </p:blipFill>
        <p:spPr>
          <a:xfrm>
            <a:off x="8898183" y="2278789"/>
            <a:ext cx="2214692" cy="963390"/>
          </a:xfrm>
          <a:prstGeom prst="rect">
            <a:avLst/>
          </a:prstGeom>
        </p:spPr>
      </p:pic>
      <p:pic>
        <p:nvPicPr>
          <p:cNvPr id="17" name="Picture 16" descr="Chart, line chart&#10;&#10;Description automatically generated">
            <a:extLst>
              <a:ext uri="{FF2B5EF4-FFF2-40B4-BE49-F238E27FC236}">
                <a16:creationId xmlns:a16="http://schemas.microsoft.com/office/drawing/2014/main" id="{DB0EB9A4-0B2E-45A6-9B0C-9B57D22BDB0D}"/>
              </a:ext>
            </a:extLst>
          </p:cNvPr>
          <p:cNvPicPr>
            <a:picLocks noChangeAspect="1"/>
          </p:cNvPicPr>
          <p:nvPr/>
        </p:nvPicPr>
        <p:blipFill>
          <a:blip r:embed="rId5"/>
          <a:stretch>
            <a:fillRect/>
          </a:stretch>
        </p:blipFill>
        <p:spPr>
          <a:xfrm>
            <a:off x="9021015" y="3728707"/>
            <a:ext cx="1910767" cy="797745"/>
          </a:xfrm>
          <a:prstGeom prst="rect">
            <a:avLst/>
          </a:prstGeom>
        </p:spPr>
      </p:pic>
      <p:pic>
        <p:nvPicPr>
          <p:cNvPr id="9" name="Content Placeholder 8" descr="A graph with blue lines&#10;&#10;Description automatically generated with low confidence">
            <a:extLst>
              <a:ext uri="{FF2B5EF4-FFF2-40B4-BE49-F238E27FC236}">
                <a16:creationId xmlns:a16="http://schemas.microsoft.com/office/drawing/2014/main" id="{BD9BD2BC-AC62-473C-B5F8-62F9ED253AAC}"/>
              </a:ext>
            </a:extLst>
          </p:cNvPr>
          <p:cNvPicPr>
            <a:picLocks noGrp="1" noChangeAspect="1"/>
          </p:cNvPicPr>
          <p:nvPr>
            <p:ph idx="1"/>
          </p:nvPr>
        </p:nvPicPr>
        <p:blipFill>
          <a:blip r:embed="rId6"/>
          <a:stretch>
            <a:fillRect/>
          </a:stretch>
        </p:blipFill>
        <p:spPr>
          <a:xfrm>
            <a:off x="8982331" y="5164994"/>
            <a:ext cx="1988133" cy="755490"/>
          </a:xfrm>
          <a:prstGeom prst="rect">
            <a:avLst/>
          </a:prstGeom>
        </p:spPr>
      </p:pic>
      <p:sp>
        <p:nvSpPr>
          <p:cNvPr id="41" name="Rectangle 6">
            <a:extLst>
              <a:ext uri="{FF2B5EF4-FFF2-40B4-BE49-F238E27FC236}">
                <a16:creationId xmlns:a16="http://schemas.microsoft.com/office/drawing/2014/main" id="{27BC8104-FC8A-47CA-B1D7-85D302DC1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43518">
            <a:off x="10271664" y="6174750"/>
            <a:ext cx="1177396"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ooter Placeholder 7">
            <a:extLst>
              <a:ext uri="{FF2B5EF4-FFF2-40B4-BE49-F238E27FC236}">
                <a16:creationId xmlns:a16="http://schemas.microsoft.com/office/drawing/2014/main" id="{327295F7-E45D-4978-8232-876161101AE2}"/>
              </a:ext>
            </a:extLst>
          </p:cNvPr>
          <p:cNvSpPr>
            <a:spLocks noGrp="1"/>
          </p:cNvSpPr>
          <p:nvPr>
            <p:ph type="ftr" sz="quarter" idx="11"/>
          </p:nvPr>
        </p:nvSpPr>
        <p:spPr>
          <a:xfrm>
            <a:off x="112784" y="6586884"/>
            <a:ext cx="3585761" cy="153270"/>
          </a:xfrm>
        </p:spPr>
        <p:txBody>
          <a:bodyPr/>
          <a:lstStyle/>
          <a:p>
            <a:r>
              <a:rPr lang="en-US" sz="1100" dirty="0"/>
              <a:t>ASU-TEM-VIRT-FIN-PT-08-2021</a:t>
            </a:r>
          </a:p>
        </p:txBody>
      </p:sp>
      <p:pic>
        <p:nvPicPr>
          <p:cNvPr id="27" name="Picture 26">
            <a:extLst>
              <a:ext uri="{FF2B5EF4-FFF2-40B4-BE49-F238E27FC236}">
                <a16:creationId xmlns:a16="http://schemas.microsoft.com/office/drawing/2014/main" id="{AC7FD53F-74F0-4350-B117-0664896B9427}"/>
              </a:ext>
            </a:extLst>
          </p:cNvPr>
          <p:cNvPicPr>
            <a:picLocks noChangeAspect="1"/>
          </p:cNvPicPr>
          <p:nvPr/>
        </p:nvPicPr>
        <p:blipFill>
          <a:blip r:embed="rId7"/>
          <a:stretch>
            <a:fillRect/>
          </a:stretch>
        </p:blipFill>
        <p:spPr>
          <a:xfrm>
            <a:off x="723900" y="1825840"/>
            <a:ext cx="7306270" cy="4530704"/>
          </a:xfrm>
          <a:prstGeom prst="rect">
            <a:avLst/>
          </a:prstGeom>
        </p:spPr>
      </p:pic>
      <p:sp>
        <p:nvSpPr>
          <p:cNvPr id="29" name="TextBox 28">
            <a:extLst>
              <a:ext uri="{FF2B5EF4-FFF2-40B4-BE49-F238E27FC236}">
                <a16:creationId xmlns:a16="http://schemas.microsoft.com/office/drawing/2014/main" id="{0B49A83B-690A-44A8-BD5C-8AF3E3C0AAE4}"/>
              </a:ext>
            </a:extLst>
          </p:cNvPr>
          <p:cNvSpPr txBox="1"/>
          <p:nvPr/>
        </p:nvSpPr>
        <p:spPr>
          <a:xfrm>
            <a:off x="789058" y="856442"/>
            <a:ext cx="7127742" cy="923330"/>
          </a:xfrm>
          <a:prstGeom prst="rect">
            <a:avLst/>
          </a:prstGeom>
          <a:noFill/>
        </p:spPr>
        <p:txBody>
          <a:bodyPr wrap="square" rtlCol="0">
            <a:spAutoFit/>
          </a:bodyPr>
          <a:lstStyle/>
          <a:p>
            <a:pPr marL="285750" indent="-285750">
              <a:buFont typeface="Arial" panose="020B0604020202020204" pitchFamily="34" charset="0"/>
              <a:buChar char="•"/>
            </a:pPr>
            <a:r>
              <a:rPr lang="en-US" sz="1200" spc="50" dirty="0">
                <a:solidFill>
                  <a:schemeClr val="tx1">
                    <a:lumMod val="85000"/>
                    <a:lumOff val="15000"/>
                  </a:schemeClr>
                </a:solidFill>
                <a:ea typeface="Batang" panose="02030600000101010101" pitchFamily="18" charset="-127"/>
              </a:rPr>
              <a:t>Initially to compare each individual stock’s performance but found that it was not indicating a clear trend</a:t>
            </a:r>
          </a:p>
          <a:p>
            <a:pPr marL="285750" indent="-285750">
              <a:buFont typeface="Arial" panose="020B0604020202020204" pitchFamily="34" charset="0"/>
              <a:buChar char="•"/>
            </a:pPr>
            <a:r>
              <a:rPr lang="en-US" sz="1200" spc="50" dirty="0">
                <a:solidFill>
                  <a:schemeClr val="tx1">
                    <a:lumMod val="85000"/>
                    <a:lumOff val="15000"/>
                  </a:schemeClr>
                </a:solidFill>
                <a:ea typeface="Batang" panose="02030600000101010101" pitchFamily="18" charset="-127"/>
              </a:rPr>
              <a:t>Thereby we moved the focus of our analysis on the average performance of the sectors</a:t>
            </a:r>
          </a:p>
          <a:p>
            <a:endParaRPr lang="en-US" dirty="0"/>
          </a:p>
        </p:txBody>
      </p:sp>
    </p:spTree>
    <p:extLst>
      <p:ext uri="{BB962C8B-B14F-4D97-AF65-F5344CB8AC3E}">
        <p14:creationId xmlns:p14="http://schemas.microsoft.com/office/powerpoint/2010/main" val="2825705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4" name="Rectangle 143">
            <a:extLst>
              <a:ext uri="{FF2B5EF4-FFF2-40B4-BE49-F238E27FC236}">
                <a16:creationId xmlns:a16="http://schemas.microsoft.com/office/drawing/2014/main" id="{FD3766D7-F37B-41F2-89D4-5837B416D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Shape 145">
            <a:extLst>
              <a:ext uri="{FF2B5EF4-FFF2-40B4-BE49-F238E27FC236}">
                <a16:creationId xmlns:a16="http://schemas.microsoft.com/office/drawing/2014/main" id="{F7F24B8B-B5D7-4B8E-B009-E5E1D01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76"/>
            <a:ext cx="6700414" cy="6858000"/>
          </a:xfrm>
          <a:custGeom>
            <a:avLst/>
            <a:gdLst>
              <a:gd name="connsiteX0" fmla="*/ 0 w 6700414"/>
              <a:gd name="connsiteY0" fmla="*/ 0 h 6858000"/>
              <a:gd name="connsiteX1" fmla="*/ 6697546 w 6700414"/>
              <a:gd name="connsiteY1" fmla="*/ 0 h 6858000"/>
              <a:gd name="connsiteX2" fmla="*/ 6697884 w 6700414"/>
              <a:gd name="connsiteY2" fmla="*/ 6261 h 6858000"/>
              <a:gd name="connsiteX3" fmla="*/ 6697533 w 6700414"/>
              <a:gd name="connsiteY3" fmla="*/ 31637 h 6858000"/>
              <a:gd name="connsiteX4" fmla="*/ 6684409 w 6700414"/>
              <a:gd name="connsiteY4" fmla="*/ 93982 h 6858000"/>
              <a:gd name="connsiteX5" fmla="*/ 6657544 w 6700414"/>
              <a:gd name="connsiteY5" fmla="*/ 196376 h 6858000"/>
              <a:gd name="connsiteX6" fmla="*/ 6652977 w 6700414"/>
              <a:gd name="connsiteY6" fmla="*/ 218322 h 6858000"/>
              <a:gd name="connsiteX7" fmla="*/ 6653434 w 6700414"/>
              <a:gd name="connsiteY7" fmla="*/ 231747 h 6858000"/>
              <a:gd name="connsiteX8" fmla="*/ 6572862 w 6700414"/>
              <a:gd name="connsiteY8" fmla="*/ 334486 h 6858000"/>
              <a:gd name="connsiteX9" fmla="*/ 6526369 w 6700414"/>
              <a:gd name="connsiteY9" fmla="*/ 651418 h 6858000"/>
              <a:gd name="connsiteX10" fmla="*/ 6525204 w 6700414"/>
              <a:gd name="connsiteY10" fmla="*/ 770507 h 6858000"/>
              <a:gd name="connsiteX11" fmla="*/ 6509782 w 6700414"/>
              <a:gd name="connsiteY11" fmla="*/ 829096 h 6858000"/>
              <a:gd name="connsiteX12" fmla="*/ 6502019 w 6700414"/>
              <a:gd name="connsiteY12" fmla="*/ 898461 h 6858000"/>
              <a:gd name="connsiteX13" fmla="*/ 6492588 w 6700414"/>
              <a:gd name="connsiteY13" fmla="*/ 907207 h 6858000"/>
              <a:gd name="connsiteX14" fmla="*/ 6485823 w 6700414"/>
              <a:gd name="connsiteY14" fmla="*/ 919174 h 6858000"/>
              <a:gd name="connsiteX15" fmla="*/ 6486149 w 6700414"/>
              <a:gd name="connsiteY15" fmla="*/ 921273 h 6858000"/>
              <a:gd name="connsiteX16" fmla="*/ 6481718 w 6700414"/>
              <a:gd name="connsiteY16" fmla="*/ 937067 h 6858000"/>
              <a:gd name="connsiteX17" fmla="*/ 6478438 w 6700414"/>
              <a:gd name="connsiteY17" fmla="*/ 939261 h 6858000"/>
              <a:gd name="connsiteX18" fmla="*/ 6474673 w 6700414"/>
              <a:gd name="connsiteY18" fmla="*/ 949699 h 6858000"/>
              <a:gd name="connsiteX19" fmla="*/ 6465304 w 6700414"/>
              <a:gd name="connsiteY19" fmla="*/ 969198 h 6858000"/>
              <a:gd name="connsiteX20" fmla="*/ 6465382 w 6700414"/>
              <a:gd name="connsiteY20" fmla="*/ 973846 h 6858000"/>
              <a:gd name="connsiteX21" fmla="*/ 6454104 w 6700414"/>
              <a:gd name="connsiteY21" fmla="*/ 1004812 h 6858000"/>
              <a:gd name="connsiteX22" fmla="*/ 6454817 w 6700414"/>
              <a:gd name="connsiteY22" fmla="*/ 1005715 h 6858000"/>
              <a:gd name="connsiteX23" fmla="*/ 6455432 w 6700414"/>
              <a:gd name="connsiteY23" fmla="*/ 1016519 h 6858000"/>
              <a:gd name="connsiteX24" fmla="*/ 6454628 w 6700414"/>
              <a:gd name="connsiteY24" fmla="*/ 1036084 h 6858000"/>
              <a:gd name="connsiteX25" fmla="*/ 6463519 w 6700414"/>
              <a:gd name="connsiteY25" fmla="*/ 1087080 h 6858000"/>
              <a:gd name="connsiteX26" fmla="*/ 6451856 w 6700414"/>
              <a:gd name="connsiteY26" fmla="*/ 1119418 h 6858000"/>
              <a:gd name="connsiteX27" fmla="*/ 6449977 w 6700414"/>
              <a:gd name="connsiteY27" fmla="*/ 1126199 h 6858000"/>
              <a:gd name="connsiteX28" fmla="*/ 6450133 w 6700414"/>
              <a:gd name="connsiteY28" fmla="*/ 1126450 h 6858000"/>
              <a:gd name="connsiteX29" fmla="*/ 6448537 w 6700414"/>
              <a:gd name="connsiteY29" fmla="*/ 1133829 h 6858000"/>
              <a:gd name="connsiteX30" fmla="*/ 6446550 w 6700414"/>
              <a:gd name="connsiteY30" fmla="*/ 1138567 h 6858000"/>
              <a:gd name="connsiteX31" fmla="*/ 6442909 w 6700414"/>
              <a:gd name="connsiteY31" fmla="*/ 1151724 h 6858000"/>
              <a:gd name="connsiteX32" fmla="*/ 6442939 w 6700414"/>
              <a:gd name="connsiteY32" fmla="*/ 1157006 h 6858000"/>
              <a:gd name="connsiteX33" fmla="*/ 6458111 w 6700414"/>
              <a:gd name="connsiteY33" fmla="*/ 1204305 h 6858000"/>
              <a:gd name="connsiteX34" fmla="*/ 6458013 w 6700414"/>
              <a:gd name="connsiteY34" fmla="*/ 1296551 h 6858000"/>
              <a:gd name="connsiteX35" fmla="*/ 6455210 w 6700414"/>
              <a:gd name="connsiteY35" fmla="*/ 1388234 h 6858000"/>
              <a:gd name="connsiteX36" fmla="*/ 6452884 w 6700414"/>
              <a:gd name="connsiteY36" fmla="*/ 1421600 h 6858000"/>
              <a:gd name="connsiteX37" fmla="*/ 6454522 w 6700414"/>
              <a:gd name="connsiteY37" fmla="*/ 1480321 h 6858000"/>
              <a:gd name="connsiteX38" fmla="*/ 6458859 w 6700414"/>
              <a:gd name="connsiteY38" fmla="*/ 1506748 h 6858000"/>
              <a:gd name="connsiteX39" fmla="*/ 6458433 w 6700414"/>
              <a:gd name="connsiteY39" fmla="*/ 1507986 h 6858000"/>
              <a:gd name="connsiteX40" fmla="*/ 6460817 w 6700414"/>
              <a:gd name="connsiteY40" fmla="*/ 1510088 h 6858000"/>
              <a:gd name="connsiteX41" fmla="*/ 6461704 w 6700414"/>
              <a:gd name="connsiteY41" fmla="*/ 1514964 h 6858000"/>
              <a:gd name="connsiteX42" fmla="*/ 6460187 w 6700414"/>
              <a:gd name="connsiteY42" fmla="*/ 1528795 h 6858000"/>
              <a:gd name="connsiteX43" fmla="*/ 6458968 w 6700414"/>
              <a:gd name="connsiteY43" fmla="*/ 1534080 h 6858000"/>
              <a:gd name="connsiteX44" fmla="*/ 6458565 w 6700414"/>
              <a:gd name="connsiteY44" fmla="*/ 1541634 h 6858000"/>
              <a:gd name="connsiteX45" fmla="*/ 6458762 w 6700414"/>
              <a:gd name="connsiteY45" fmla="*/ 1541794 h 6858000"/>
              <a:gd name="connsiteX46" fmla="*/ 6457980 w 6700414"/>
              <a:gd name="connsiteY46" fmla="*/ 1548923 h 6858000"/>
              <a:gd name="connsiteX47" fmla="*/ 6451546 w 6700414"/>
              <a:gd name="connsiteY47" fmla="*/ 1584143 h 6858000"/>
              <a:gd name="connsiteX48" fmla="*/ 6468708 w 6700414"/>
              <a:gd name="connsiteY48" fmla="*/ 1627324 h 6858000"/>
              <a:gd name="connsiteX49" fmla="*/ 6471071 w 6700414"/>
              <a:gd name="connsiteY49" fmla="*/ 1645803 h 6858000"/>
              <a:gd name="connsiteX50" fmla="*/ 6473439 w 6700414"/>
              <a:gd name="connsiteY50" fmla="*/ 1655525 h 6858000"/>
              <a:gd name="connsiteX51" fmla="*/ 6474300 w 6700414"/>
              <a:gd name="connsiteY51" fmla="*/ 1656039 h 6858000"/>
              <a:gd name="connsiteX52" fmla="*/ 6468026 w 6700414"/>
              <a:gd name="connsiteY52" fmla="*/ 1689815 h 6858000"/>
              <a:gd name="connsiteX53" fmla="*/ 6468857 w 6700414"/>
              <a:gd name="connsiteY53" fmla="*/ 1694083 h 6858000"/>
              <a:gd name="connsiteX54" fmla="*/ 6462637 w 6700414"/>
              <a:gd name="connsiteY54" fmla="*/ 1716377 h 6858000"/>
              <a:gd name="connsiteX55" fmla="*/ 6460562 w 6700414"/>
              <a:gd name="connsiteY55" fmla="*/ 1727747 h 6858000"/>
              <a:gd name="connsiteX56" fmla="*/ 6457634 w 6700414"/>
              <a:gd name="connsiteY56" fmla="*/ 1731265 h 6858000"/>
              <a:gd name="connsiteX57" fmla="*/ 6455756 w 6700414"/>
              <a:gd name="connsiteY57" fmla="*/ 1747892 h 6858000"/>
              <a:gd name="connsiteX58" fmla="*/ 6456424 w 6700414"/>
              <a:gd name="connsiteY58" fmla="*/ 1749684 h 6858000"/>
              <a:gd name="connsiteX59" fmla="*/ 6451590 w 6700414"/>
              <a:gd name="connsiteY59" fmla="*/ 1763829 h 6858000"/>
              <a:gd name="connsiteX60" fmla="*/ 6443569 w 6700414"/>
              <a:gd name="connsiteY60" fmla="*/ 1776197 h 6858000"/>
              <a:gd name="connsiteX61" fmla="*/ 6440043 w 6700414"/>
              <a:gd name="connsiteY61" fmla="*/ 1915980 h 6858000"/>
              <a:gd name="connsiteX62" fmla="*/ 6402463 w 6700414"/>
              <a:gd name="connsiteY62" fmla="*/ 2041141 h 6858000"/>
              <a:gd name="connsiteX63" fmla="*/ 6378194 w 6700414"/>
              <a:gd name="connsiteY63" fmla="*/ 2319243 h 6858000"/>
              <a:gd name="connsiteX64" fmla="*/ 6352316 w 6700414"/>
              <a:gd name="connsiteY64" fmla="*/ 2815967 h 6858000"/>
              <a:gd name="connsiteX65" fmla="*/ 6362904 w 6700414"/>
              <a:gd name="connsiteY65" fmla="*/ 3042248 h 6858000"/>
              <a:gd name="connsiteX66" fmla="*/ 6356021 w 6700414"/>
              <a:gd name="connsiteY66" fmla="*/ 3084691 h 6858000"/>
              <a:gd name="connsiteX67" fmla="*/ 6350012 w 6700414"/>
              <a:gd name="connsiteY67" fmla="*/ 3095997 h 6858000"/>
              <a:gd name="connsiteX68" fmla="*/ 6330261 w 6700414"/>
              <a:gd name="connsiteY68" fmla="*/ 3172760 h 6858000"/>
              <a:gd name="connsiteX69" fmla="*/ 6324560 w 6700414"/>
              <a:gd name="connsiteY69" fmla="*/ 3194306 h 6858000"/>
              <a:gd name="connsiteX70" fmla="*/ 6324199 w 6700414"/>
              <a:gd name="connsiteY70" fmla="*/ 3213796 h 6858000"/>
              <a:gd name="connsiteX71" fmla="*/ 6328072 w 6700414"/>
              <a:gd name="connsiteY71" fmla="*/ 3219162 h 6858000"/>
              <a:gd name="connsiteX72" fmla="*/ 6325663 w 6700414"/>
              <a:gd name="connsiteY72" fmla="*/ 3231165 h 6858000"/>
              <a:gd name="connsiteX73" fmla="*/ 6325972 w 6700414"/>
              <a:gd name="connsiteY73" fmla="*/ 3234564 h 6858000"/>
              <a:gd name="connsiteX74" fmla="*/ 6326791 w 6700414"/>
              <a:gd name="connsiteY74" fmla="*/ 3253832 h 6858000"/>
              <a:gd name="connsiteX75" fmla="*/ 6304984 w 6700414"/>
              <a:gd name="connsiteY75" fmla="*/ 3289943 h 6858000"/>
              <a:gd name="connsiteX76" fmla="*/ 6297528 w 6700414"/>
              <a:gd name="connsiteY76" fmla="*/ 3338512 h 6858000"/>
              <a:gd name="connsiteX77" fmla="*/ 6249218 w 6700414"/>
              <a:gd name="connsiteY77" fmla="*/ 3547521 h 6858000"/>
              <a:gd name="connsiteX78" fmla="*/ 6171563 w 6700414"/>
              <a:gd name="connsiteY78" fmla="*/ 3725212 h 6858000"/>
              <a:gd name="connsiteX79" fmla="*/ 6138494 w 6700414"/>
              <a:gd name="connsiteY79" fmla="*/ 3861253 h 6858000"/>
              <a:gd name="connsiteX80" fmla="*/ 6128641 w 6700414"/>
              <a:gd name="connsiteY80" fmla="*/ 3869187 h 6858000"/>
              <a:gd name="connsiteX81" fmla="*/ 6121490 w 6700414"/>
              <a:gd name="connsiteY81" fmla="*/ 3882695 h 6858000"/>
              <a:gd name="connsiteX82" fmla="*/ 6112865 w 6700414"/>
              <a:gd name="connsiteY82" fmla="*/ 3900016 h 6858000"/>
              <a:gd name="connsiteX83" fmla="*/ 6108568 w 6700414"/>
              <a:gd name="connsiteY83" fmla="*/ 3910129 h 6858000"/>
              <a:gd name="connsiteX84" fmla="*/ 6098215 w 6700414"/>
              <a:gd name="connsiteY84" fmla="*/ 3928817 h 6858000"/>
              <a:gd name="connsiteX85" fmla="*/ 6098049 w 6700414"/>
              <a:gd name="connsiteY85" fmla="*/ 3933469 h 6858000"/>
              <a:gd name="connsiteX86" fmla="*/ 6085188 w 6700414"/>
              <a:gd name="connsiteY86" fmla="*/ 3963457 h 6858000"/>
              <a:gd name="connsiteX87" fmla="*/ 6085851 w 6700414"/>
              <a:gd name="connsiteY87" fmla="*/ 3964421 h 6858000"/>
              <a:gd name="connsiteX88" fmla="*/ 6085897 w 6700414"/>
              <a:gd name="connsiteY88" fmla="*/ 3975272 h 6858000"/>
              <a:gd name="connsiteX89" fmla="*/ 6084065 w 6700414"/>
              <a:gd name="connsiteY89" fmla="*/ 3994762 h 6858000"/>
              <a:gd name="connsiteX90" fmla="*/ 6090244 w 6700414"/>
              <a:gd name="connsiteY90" fmla="*/ 4046500 h 6858000"/>
              <a:gd name="connsiteX91" fmla="*/ 6076928 w 6700414"/>
              <a:gd name="connsiteY91" fmla="*/ 4077827 h 6858000"/>
              <a:gd name="connsiteX92" fmla="*/ 6074702 w 6700414"/>
              <a:gd name="connsiteY92" fmla="*/ 4084445 h 6858000"/>
              <a:gd name="connsiteX93" fmla="*/ 6074843 w 6700414"/>
              <a:gd name="connsiteY93" fmla="*/ 4084707 h 6858000"/>
              <a:gd name="connsiteX94" fmla="*/ 6072868 w 6700414"/>
              <a:gd name="connsiteY94" fmla="*/ 4091945 h 6858000"/>
              <a:gd name="connsiteX95" fmla="*/ 6070642 w 6700414"/>
              <a:gd name="connsiteY95" fmla="*/ 4096510 h 6858000"/>
              <a:gd name="connsiteX96" fmla="*/ 6066321 w 6700414"/>
              <a:gd name="connsiteY96" fmla="*/ 4109352 h 6858000"/>
              <a:gd name="connsiteX97" fmla="*/ 6066075 w 6700414"/>
              <a:gd name="connsiteY97" fmla="*/ 4114633 h 6858000"/>
              <a:gd name="connsiteX98" fmla="*/ 6067764 w 6700414"/>
              <a:gd name="connsiteY98" fmla="*/ 4117975 h 6858000"/>
              <a:gd name="connsiteX99" fmla="*/ 6067117 w 6700414"/>
              <a:gd name="connsiteY99" fmla="*/ 4118971 h 6858000"/>
              <a:gd name="connsiteX100" fmla="*/ 6065361 w 6700414"/>
              <a:gd name="connsiteY100" fmla="*/ 4147352 h 6858000"/>
              <a:gd name="connsiteX101" fmla="*/ 6054270 w 6700414"/>
              <a:gd name="connsiteY101" fmla="*/ 4206164 h 6858000"/>
              <a:gd name="connsiteX102" fmla="*/ 6045042 w 6700414"/>
              <a:gd name="connsiteY102" fmla="*/ 4237847 h 6858000"/>
              <a:gd name="connsiteX103" fmla="*/ 6022911 w 6700414"/>
              <a:gd name="connsiteY103" fmla="*/ 4326816 h 6858000"/>
              <a:gd name="connsiteX104" fmla="*/ 6003088 w 6700414"/>
              <a:gd name="connsiteY104" fmla="*/ 4417779 h 6858000"/>
              <a:gd name="connsiteX105" fmla="*/ 6006598 w 6700414"/>
              <a:gd name="connsiteY105" fmla="*/ 4472518 h 6858000"/>
              <a:gd name="connsiteX106" fmla="*/ 6005494 w 6700414"/>
              <a:gd name="connsiteY106" fmla="*/ 4477747 h 6858000"/>
              <a:gd name="connsiteX107" fmla="*/ 5999407 w 6700414"/>
              <a:gd name="connsiteY107" fmla="*/ 4488791 h 6858000"/>
              <a:gd name="connsiteX108" fmla="*/ 5996611 w 6700414"/>
              <a:gd name="connsiteY108" fmla="*/ 4492408 h 6858000"/>
              <a:gd name="connsiteX109" fmla="*/ 5996300 w 6700414"/>
              <a:gd name="connsiteY109" fmla="*/ 4493074 h 6858000"/>
              <a:gd name="connsiteX110" fmla="*/ 5996386 w 6700414"/>
              <a:gd name="connsiteY110" fmla="*/ 4493420 h 6858000"/>
              <a:gd name="connsiteX111" fmla="*/ 5994173 w 6700414"/>
              <a:gd name="connsiteY111" fmla="*/ 4511312 h 6858000"/>
              <a:gd name="connsiteX112" fmla="*/ 6006409 w 6700414"/>
              <a:gd name="connsiteY112" fmla="*/ 4559227 h 6858000"/>
              <a:gd name="connsiteX113" fmla="*/ 6022138 w 6700414"/>
              <a:gd name="connsiteY113" fmla="*/ 4807324 h 6858000"/>
              <a:gd name="connsiteX114" fmla="*/ 6045456 w 6700414"/>
              <a:gd name="connsiteY114" fmla="*/ 4976475 h 6858000"/>
              <a:gd name="connsiteX115" fmla="*/ 6063480 w 6700414"/>
              <a:gd name="connsiteY115" fmla="*/ 5129691 h 6858000"/>
              <a:gd name="connsiteX116" fmla="*/ 6061566 w 6700414"/>
              <a:gd name="connsiteY116" fmla="*/ 5166028 h 6858000"/>
              <a:gd name="connsiteX117" fmla="*/ 6059854 w 6700414"/>
              <a:gd name="connsiteY117" fmla="*/ 5199931 h 6858000"/>
              <a:gd name="connsiteX118" fmla="*/ 6061507 w 6700414"/>
              <a:gd name="connsiteY118" fmla="*/ 5204229 h 6858000"/>
              <a:gd name="connsiteX119" fmla="*/ 6061824 w 6700414"/>
              <a:gd name="connsiteY119" fmla="*/ 5238244 h 6858000"/>
              <a:gd name="connsiteX120" fmla="*/ 6062778 w 6700414"/>
              <a:gd name="connsiteY120" fmla="*/ 5238758 h 6858000"/>
              <a:gd name="connsiteX121" fmla="*/ 6067013 w 6700414"/>
              <a:gd name="connsiteY121" fmla="*/ 5248548 h 6858000"/>
              <a:gd name="connsiteX122" fmla="*/ 6072941 w 6700414"/>
              <a:gd name="connsiteY122" fmla="*/ 5267154 h 6858000"/>
              <a:gd name="connsiteX123" fmla="*/ 6098354 w 6700414"/>
              <a:gd name="connsiteY123" fmla="*/ 5310629 h 6858000"/>
              <a:gd name="connsiteX124" fmla="*/ 6098790 w 6700414"/>
              <a:gd name="connsiteY124" fmla="*/ 5346098 h 6858000"/>
              <a:gd name="connsiteX125" fmla="*/ 6099395 w 6700414"/>
              <a:gd name="connsiteY125" fmla="*/ 5353276 h 6858000"/>
              <a:gd name="connsiteX126" fmla="*/ 6099623 w 6700414"/>
              <a:gd name="connsiteY126" fmla="*/ 5353438 h 6858000"/>
              <a:gd name="connsiteX127" fmla="*/ 6100687 w 6700414"/>
              <a:gd name="connsiteY127" fmla="*/ 5361045 h 6858000"/>
              <a:gd name="connsiteX128" fmla="*/ 6100501 w 6700414"/>
              <a:gd name="connsiteY128" fmla="*/ 5366368 h 6858000"/>
              <a:gd name="connsiteX129" fmla="*/ 6101677 w 6700414"/>
              <a:gd name="connsiteY129" fmla="*/ 5380295 h 6858000"/>
              <a:gd name="connsiteX130" fmla="*/ 6103503 w 6700414"/>
              <a:gd name="connsiteY130" fmla="*/ 5385206 h 6858000"/>
              <a:gd name="connsiteX131" fmla="*/ 6133346 w 6700414"/>
              <a:gd name="connsiteY131" fmla="*/ 5422364 h 6858000"/>
              <a:gd name="connsiteX132" fmla="*/ 6202560 w 6700414"/>
              <a:gd name="connsiteY132" fmla="*/ 5627301 h 6858000"/>
              <a:gd name="connsiteX133" fmla="*/ 6224028 w 6700414"/>
              <a:gd name="connsiteY133" fmla="*/ 5681291 h 6858000"/>
              <a:gd name="connsiteX134" fmla="*/ 6239862 w 6700414"/>
              <a:gd name="connsiteY134" fmla="*/ 5706162 h 6858000"/>
              <a:gd name="connsiteX135" fmla="*/ 6242325 w 6700414"/>
              <a:gd name="connsiteY135" fmla="*/ 5710302 h 6858000"/>
              <a:gd name="connsiteX136" fmla="*/ 6245658 w 6700414"/>
              <a:gd name="connsiteY136" fmla="*/ 5723886 h 6858000"/>
              <a:gd name="connsiteX137" fmla="*/ 6246352 w 6700414"/>
              <a:gd name="connsiteY137" fmla="*/ 5729370 h 6858000"/>
              <a:gd name="connsiteX138" fmla="*/ 6248558 w 6700414"/>
              <a:gd name="connsiteY138" fmla="*/ 5736594 h 6858000"/>
              <a:gd name="connsiteX139" fmla="*/ 6248791 w 6700414"/>
              <a:gd name="connsiteY139" fmla="*/ 5736653 h 6858000"/>
              <a:gd name="connsiteX140" fmla="*/ 6250508 w 6700414"/>
              <a:gd name="connsiteY140" fmla="*/ 5743658 h 6858000"/>
              <a:gd name="connsiteX141" fmla="*/ 6256664 w 6700414"/>
              <a:gd name="connsiteY141" fmla="*/ 5779424 h 6858000"/>
              <a:gd name="connsiteX142" fmla="*/ 6286910 w 6700414"/>
              <a:gd name="connsiteY142" fmla="*/ 5811838 h 6858000"/>
              <a:gd name="connsiteX143" fmla="*/ 6295341 w 6700414"/>
              <a:gd name="connsiteY143" fmla="*/ 5827984 h 6858000"/>
              <a:gd name="connsiteX144" fmla="*/ 6300794 w 6700414"/>
              <a:gd name="connsiteY144" fmla="*/ 5835966 h 6858000"/>
              <a:gd name="connsiteX145" fmla="*/ 6301747 w 6700414"/>
              <a:gd name="connsiteY145" fmla="*/ 5836051 h 6858000"/>
              <a:gd name="connsiteX146" fmla="*/ 6309764 w 6700414"/>
              <a:gd name="connsiteY146" fmla="*/ 5873999 h 6858000"/>
              <a:gd name="connsiteX147" fmla="*/ 6312248 w 6700414"/>
              <a:gd name="connsiteY147" fmla="*/ 5913782 h 6858000"/>
              <a:gd name="connsiteX148" fmla="*/ 6316206 w 6700414"/>
              <a:gd name="connsiteY148" fmla="*/ 5930137 h 6858000"/>
              <a:gd name="connsiteX149" fmla="*/ 6317420 w 6700414"/>
              <a:gd name="connsiteY149" fmla="*/ 5931504 h 6858000"/>
              <a:gd name="connsiteX150" fmla="*/ 6317855 w 6700414"/>
              <a:gd name="connsiteY150" fmla="*/ 5946895 h 6858000"/>
              <a:gd name="connsiteX151" fmla="*/ 6314795 w 6700414"/>
              <a:gd name="connsiteY151" fmla="*/ 5962088 h 6858000"/>
              <a:gd name="connsiteX152" fmla="*/ 6359171 w 6700414"/>
              <a:gd name="connsiteY152" fmla="*/ 6093992 h 6858000"/>
              <a:gd name="connsiteX153" fmla="*/ 6392563 w 6700414"/>
              <a:gd name="connsiteY153" fmla="*/ 6298898 h 6858000"/>
              <a:gd name="connsiteX154" fmla="*/ 6430294 w 6700414"/>
              <a:gd name="connsiteY154" fmla="*/ 6465881 h 6858000"/>
              <a:gd name="connsiteX155" fmla="*/ 6481467 w 6700414"/>
              <a:gd name="connsiteY155" fmla="*/ 6542161 h 6858000"/>
              <a:gd name="connsiteX156" fmla="*/ 6483955 w 6700414"/>
              <a:gd name="connsiteY156" fmla="*/ 6589508 h 6858000"/>
              <a:gd name="connsiteX157" fmla="*/ 6494165 w 6700414"/>
              <a:gd name="connsiteY157" fmla="*/ 6602985 h 6858000"/>
              <a:gd name="connsiteX158" fmla="*/ 6496081 w 6700414"/>
              <a:gd name="connsiteY158" fmla="*/ 6605203 h 6858000"/>
              <a:gd name="connsiteX159" fmla="*/ 6500360 w 6700414"/>
              <a:gd name="connsiteY159" fmla="*/ 6616361 h 6858000"/>
              <a:gd name="connsiteX160" fmla="*/ 6505801 w 6700414"/>
              <a:gd name="connsiteY160" fmla="*/ 6616663 h 6858000"/>
              <a:gd name="connsiteX161" fmla="*/ 6515279 w 6700414"/>
              <a:gd name="connsiteY161" fmla="*/ 6631418 h 6858000"/>
              <a:gd name="connsiteX162" fmla="*/ 6521978 w 6700414"/>
              <a:gd name="connsiteY162" fmla="*/ 6652744 h 6858000"/>
              <a:gd name="connsiteX163" fmla="*/ 6549046 w 6700414"/>
              <a:gd name="connsiteY163" fmla="*/ 6757156 h 6858000"/>
              <a:gd name="connsiteX164" fmla="*/ 6567960 w 6700414"/>
              <a:gd name="connsiteY164" fmla="*/ 6817881 h 6858000"/>
              <a:gd name="connsiteX165" fmla="*/ 6579414 w 6700414"/>
              <a:gd name="connsiteY165" fmla="*/ 6838210 h 6858000"/>
              <a:gd name="connsiteX166" fmla="*/ 6586433 w 6700414"/>
              <a:gd name="connsiteY166" fmla="*/ 6857568 h 6858000"/>
              <a:gd name="connsiteX167" fmla="*/ 6586513 w 6700414"/>
              <a:gd name="connsiteY167" fmla="*/ 6858000 h 6858000"/>
              <a:gd name="connsiteX168" fmla="*/ 0 w 6700414"/>
              <a:gd name="connsiteY16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6700414" h="6858000">
                <a:moveTo>
                  <a:pt x="0" y="0"/>
                </a:moveTo>
                <a:lnTo>
                  <a:pt x="6697546" y="0"/>
                </a:lnTo>
                <a:lnTo>
                  <a:pt x="6697884" y="6261"/>
                </a:lnTo>
                <a:cubicBezTo>
                  <a:pt x="6703290" y="14175"/>
                  <a:pt x="6698501" y="22510"/>
                  <a:pt x="6697533" y="31637"/>
                </a:cubicBezTo>
                <a:cubicBezTo>
                  <a:pt x="6701497" y="42981"/>
                  <a:pt x="6690970" y="83039"/>
                  <a:pt x="6684409" y="93982"/>
                </a:cubicBezTo>
                <a:cubicBezTo>
                  <a:pt x="6662226" y="120979"/>
                  <a:pt x="6674627" y="174122"/>
                  <a:pt x="6657544" y="196376"/>
                </a:cubicBezTo>
                <a:cubicBezTo>
                  <a:pt x="6654795" y="204002"/>
                  <a:pt x="6653448" y="211288"/>
                  <a:pt x="6652977" y="218322"/>
                </a:cubicBezTo>
                <a:cubicBezTo>
                  <a:pt x="6653130" y="222798"/>
                  <a:pt x="6653281" y="227272"/>
                  <a:pt x="6653434" y="231747"/>
                </a:cubicBezTo>
                <a:lnTo>
                  <a:pt x="6572862" y="334486"/>
                </a:lnTo>
                <a:cubicBezTo>
                  <a:pt x="6561076" y="415973"/>
                  <a:pt x="6550826" y="569060"/>
                  <a:pt x="6526369" y="651418"/>
                </a:cubicBezTo>
                <a:lnTo>
                  <a:pt x="6525204" y="770507"/>
                </a:lnTo>
                <a:lnTo>
                  <a:pt x="6509782" y="829096"/>
                </a:lnTo>
                <a:cubicBezTo>
                  <a:pt x="6503578" y="851105"/>
                  <a:pt x="6499105" y="873185"/>
                  <a:pt x="6502019" y="898461"/>
                </a:cubicBezTo>
                <a:cubicBezTo>
                  <a:pt x="6498405" y="900527"/>
                  <a:pt x="6495308" y="903542"/>
                  <a:pt x="6492588" y="907207"/>
                </a:cubicBezTo>
                <a:lnTo>
                  <a:pt x="6485823" y="919174"/>
                </a:lnTo>
                <a:lnTo>
                  <a:pt x="6486149" y="921273"/>
                </a:lnTo>
                <a:cubicBezTo>
                  <a:pt x="6485757" y="929738"/>
                  <a:pt x="6484030" y="934276"/>
                  <a:pt x="6481718" y="937067"/>
                </a:cubicBezTo>
                <a:lnTo>
                  <a:pt x="6478438" y="939261"/>
                </a:lnTo>
                <a:lnTo>
                  <a:pt x="6474673" y="949699"/>
                </a:lnTo>
                <a:lnTo>
                  <a:pt x="6465304" y="969198"/>
                </a:lnTo>
                <a:cubicBezTo>
                  <a:pt x="6465330" y="970747"/>
                  <a:pt x="6465356" y="972297"/>
                  <a:pt x="6465382" y="973846"/>
                </a:cubicBezTo>
                <a:lnTo>
                  <a:pt x="6454104" y="1004812"/>
                </a:lnTo>
                <a:lnTo>
                  <a:pt x="6454817" y="1005715"/>
                </a:lnTo>
                <a:cubicBezTo>
                  <a:pt x="6456157" y="1008443"/>
                  <a:pt x="6456663" y="1011789"/>
                  <a:pt x="6455432" y="1016519"/>
                </a:cubicBezTo>
                <a:cubicBezTo>
                  <a:pt x="6470047" y="1016225"/>
                  <a:pt x="6459548" y="1022111"/>
                  <a:pt x="6454628" y="1036084"/>
                </a:cubicBezTo>
                <a:cubicBezTo>
                  <a:pt x="6476230" y="1038746"/>
                  <a:pt x="6454563" y="1074231"/>
                  <a:pt x="6463519" y="1087080"/>
                </a:cubicBezTo>
                <a:cubicBezTo>
                  <a:pt x="6459417" y="1097287"/>
                  <a:pt x="6455473" y="1108126"/>
                  <a:pt x="6451856" y="1119418"/>
                </a:cubicBezTo>
                <a:lnTo>
                  <a:pt x="6449977" y="1126199"/>
                </a:lnTo>
                <a:cubicBezTo>
                  <a:pt x="6450028" y="1126283"/>
                  <a:pt x="6450081" y="1126368"/>
                  <a:pt x="6450133" y="1126450"/>
                </a:cubicBezTo>
                <a:cubicBezTo>
                  <a:pt x="6450138" y="1128166"/>
                  <a:pt x="6449675" y="1130487"/>
                  <a:pt x="6448537" y="1133829"/>
                </a:cubicBezTo>
                <a:lnTo>
                  <a:pt x="6446550" y="1138567"/>
                </a:lnTo>
                <a:lnTo>
                  <a:pt x="6442909" y="1151724"/>
                </a:lnTo>
                <a:lnTo>
                  <a:pt x="6442939" y="1157006"/>
                </a:lnTo>
                <a:cubicBezTo>
                  <a:pt x="6447187" y="1176408"/>
                  <a:pt x="6476755" y="1175862"/>
                  <a:pt x="6458111" y="1204305"/>
                </a:cubicBezTo>
                <a:cubicBezTo>
                  <a:pt x="6456434" y="1240483"/>
                  <a:pt x="6470660" y="1261782"/>
                  <a:pt x="6458013" y="1296551"/>
                </a:cubicBezTo>
                <a:cubicBezTo>
                  <a:pt x="6456509" y="1330414"/>
                  <a:pt x="6461427" y="1358924"/>
                  <a:pt x="6455210" y="1388234"/>
                </a:cubicBezTo>
                <a:cubicBezTo>
                  <a:pt x="6459658" y="1399225"/>
                  <a:pt x="6461104" y="1409948"/>
                  <a:pt x="6452884" y="1421600"/>
                </a:cubicBezTo>
                <a:cubicBezTo>
                  <a:pt x="6453667" y="1452919"/>
                  <a:pt x="6464136" y="1459157"/>
                  <a:pt x="6454522" y="1480321"/>
                </a:cubicBezTo>
                <a:cubicBezTo>
                  <a:pt x="6471153" y="1495801"/>
                  <a:pt x="6464370" y="1497732"/>
                  <a:pt x="6458859" y="1506748"/>
                </a:cubicBezTo>
                <a:lnTo>
                  <a:pt x="6458433" y="1507986"/>
                </a:lnTo>
                <a:lnTo>
                  <a:pt x="6460817" y="1510088"/>
                </a:lnTo>
                <a:lnTo>
                  <a:pt x="6461704" y="1514964"/>
                </a:lnTo>
                <a:lnTo>
                  <a:pt x="6460187" y="1528795"/>
                </a:lnTo>
                <a:lnTo>
                  <a:pt x="6458968" y="1534080"/>
                </a:lnTo>
                <a:cubicBezTo>
                  <a:pt x="6458371" y="1537690"/>
                  <a:pt x="6458283" y="1540050"/>
                  <a:pt x="6458565" y="1541634"/>
                </a:cubicBezTo>
                <a:lnTo>
                  <a:pt x="6458762" y="1541794"/>
                </a:lnTo>
                <a:lnTo>
                  <a:pt x="6457980" y="1548923"/>
                </a:lnTo>
                <a:cubicBezTo>
                  <a:pt x="6456188" y="1561014"/>
                  <a:pt x="6453998" y="1572837"/>
                  <a:pt x="6451546" y="1584143"/>
                </a:cubicBezTo>
                <a:cubicBezTo>
                  <a:pt x="6462594" y="1591983"/>
                  <a:pt x="6446655" y="1634647"/>
                  <a:pt x="6468708" y="1627324"/>
                </a:cubicBezTo>
                <a:cubicBezTo>
                  <a:pt x="6466046" y="1642490"/>
                  <a:pt x="6456490" y="1652696"/>
                  <a:pt x="6471071" y="1645803"/>
                </a:cubicBezTo>
                <a:cubicBezTo>
                  <a:pt x="6470606" y="1650740"/>
                  <a:pt x="6471654" y="1653608"/>
                  <a:pt x="6473439" y="1655525"/>
                </a:cubicBezTo>
                <a:lnTo>
                  <a:pt x="6474300" y="1656039"/>
                </a:lnTo>
                <a:lnTo>
                  <a:pt x="6468026" y="1689815"/>
                </a:lnTo>
                <a:cubicBezTo>
                  <a:pt x="6468303" y="1691237"/>
                  <a:pt x="6468580" y="1692660"/>
                  <a:pt x="6468857" y="1694083"/>
                </a:cubicBezTo>
                <a:lnTo>
                  <a:pt x="6462637" y="1716377"/>
                </a:lnTo>
                <a:lnTo>
                  <a:pt x="6460562" y="1727747"/>
                </a:lnTo>
                <a:lnTo>
                  <a:pt x="6457634" y="1731265"/>
                </a:lnTo>
                <a:cubicBezTo>
                  <a:pt x="6455771" y="1734895"/>
                  <a:pt x="6454778" y="1739878"/>
                  <a:pt x="6455756" y="1747892"/>
                </a:cubicBezTo>
                <a:lnTo>
                  <a:pt x="6456424" y="1749684"/>
                </a:lnTo>
                <a:lnTo>
                  <a:pt x="6451590" y="1763829"/>
                </a:lnTo>
                <a:cubicBezTo>
                  <a:pt x="6449463" y="1768456"/>
                  <a:pt x="6446851" y="1772651"/>
                  <a:pt x="6443569" y="1776197"/>
                </a:cubicBezTo>
                <a:cubicBezTo>
                  <a:pt x="6457593" y="1820360"/>
                  <a:pt x="6439971" y="1866065"/>
                  <a:pt x="6440043" y="1915980"/>
                </a:cubicBezTo>
                <a:cubicBezTo>
                  <a:pt x="6464662" y="1934347"/>
                  <a:pt x="6428204" y="2025385"/>
                  <a:pt x="6402463" y="2041141"/>
                </a:cubicBezTo>
                <a:lnTo>
                  <a:pt x="6378194" y="2319243"/>
                </a:lnTo>
                <a:cubicBezTo>
                  <a:pt x="6415440" y="2514345"/>
                  <a:pt x="6345593" y="2658380"/>
                  <a:pt x="6352316" y="2815967"/>
                </a:cubicBezTo>
                <a:lnTo>
                  <a:pt x="6362904" y="3042248"/>
                </a:lnTo>
                <a:lnTo>
                  <a:pt x="6356021" y="3084691"/>
                </a:lnTo>
                <a:lnTo>
                  <a:pt x="6350012" y="3095997"/>
                </a:lnTo>
                <a:cubicBezTo>
                  <a:pt x="6341932" y="3122794"/>
                  <a:pt x="6343898" y="3157169"/>
                  <a:pt x="6330261" y="3172760"/>
                </a:cubicBezTo>
                <a:cubicBezTo>
                  <a:pt x="6327123" y="3180146"/>
                  <a:pt x="6325399" y="3187314"/>
                  <a:pt x="6324560" y="3194306"/>
                </a:cubicBezTo>
                <a:lnTo>
                  <a:pt x="6324199" y="3213796"/>
                </a:lnTo>
                <a:lnTo>
                  <a:pt x="6328072" y="3219162"/>
                </a:lnTo>
                <a:lnTo>
                  <a:pt x="6325663" y="3231165"/>
                </a:lnTo>
                <a:cubicBezTo>
                  <a:pt x="6325766" y="3232298"/>
                  <a:pt x="6325870" y="3233431"/>
                  <a:pt x="6325972" y="3234564"/>
                </a:cubicBezTo>
                <a:cubicBezTo>
                  <a:pt x="6326584" y="3241052"/>
                  <a:pt x="6327028" y="3247460"/>
                  <a:pt x="6326791" y="3253832"/>
                </a:cubicBezTo>
                <a:cubicBezTo>
                  <a:pt x="6305266" y="3246431"/>
                  <a:pt x="6321205" y="3306837"/>
                  <a:pt x="6304984" y="3289943"/>
                </a:cubicBezTo>
                <a:cubicBezTo>
                  <a:pt x="6299923" y="3323685"/>
                  <a:pt x="6285809" y="3298755"/>
                  <a:pt x="6297528" y="3338512"/>
                </a:cubicBezTo>
                <a:cubicBezTo>
                  <a:pt x="6288234" y="3381441"/>
                  <a:pt x="6270211" y="3483071"/>
                  <a:pt x="6249218" y="3547521"/>
                </a:cubicBezTo>
                <a:cubicBezTo>
                  <a:pt x="6237959" y="3582402"/>
                  <a:pt x="6190017" y="3672922"/>
                  <a:pt x="6171563" y="3725212"/>
                </a:cubicBezTo>
                <a:cubicBezTo>
                  <a:pt x="6160950" y="3774499"/>
                  <a:pt x="6135346" y="3810218"/>
                  <a:pt x="6138494" y="3861253"/>
                </a:cubicBezTo>
                <a:cubicBezTo>
                  <a:pt x="6134786" y="3863007"/>
                  <a:pt x="6131543" y="3865753"/>
                  <a:pt x="6128641" y="3869187"/>
                </a:cubicBezTo>
                <a:lnTo>
                  <a:pt x="6121490" y="3882695"/>
                </a:lnTo>
                <a:lnTo>
                  <a:pt x="6112865" y="3900016"/>
                </a:lnTo>
                <a:lnTo>
                  <a:pt x="6108568" y="3910129"/>
                </a:lnTo>
                <a:lnTo>
                  <a:pt x="6098215" y="3928817"/>
                </a:lnTo>
                <a:cubicBezTo>
                  <a:pt x="6098159" y="3930368"/>
                  <a:pt x="6098103" y="3931919"/>
                  <a:pt x="6098049" y="3933469"/>
                </a:cubicBezTo>
                <a:lnTo>
                  <a:pt x="6085188" y="3963457"/>
                </a:lnTo>
                <a:lnTo>
                  <a:pt x="6085851" y="3964421"/>
                </a:lnTo>
                <a:cubicBezTo>
                  <a:pt x="6087042" y="3967262"/>
                  <a:pt x="6087372" y="3970648"/>
                  <a:pt x="6085897" y="3975272"/>
                </a:cubicBezTo>
                <a:cubicBezTo>
                  <a:pt x="6100467" y="3976229"/>
                  <a:pt x="6089701" y="3981215"/>
                  <a:pt x="6084065" y="3994762"/>
                </a:cubicBezTo>
                <a:cubicBezTo>
                  <a:pt x="6105441" y="3999270"/>
                  <a:pt x="6082000" y="4032887"/>
                  <a:pt x="6090244" y="4046500"/>
                </a:cubicBezTo>
                <a:cubicBezTo>
                  <a:pt x="6085622" y="4056351"/>
                  <a:pt x="6081125" y="4066850"/>
                  <a:pt x="6076928" y="4077827"/>
                </a:cubicBezTo>
                <a:lnTo>
                  <a:pt x="6074702" y="4084445"/>
                </a:lnTo>
                <a:cubicBezTo>
                  <a:pt x="6074750" y="4084531"/>
                  <a:pt x="6074797" y="4084619"/>
                  <a:pt x="6074843" y="4084707"/>
                </a:cubicBezTo>
                <a:cubicBezTo>
                  <a:pt x="6074759" y="4086421"/>
                  <a:pt x="6074177" y="4088702"/>
                  <a:pt x="6072868" y="4091945"/>
                </a:cubicBezTo>
                <a:lnTo>
                  <a:pt x="6070642" y="4096510"/>
                </a:lnTo>
                <a:lnTo>
                  <a:pt x="6066321" y="4109352"/>
                </a:lnTo>
                <a:lnTo>
                  <a:pt x="6066075" y="4114633"/>
                </a:lnTo>
                <a:lnTo>
                  <a:pt x="6067764" y="4117975"/>
                </a:lnTo>
                <a:lnTo>
                  <a:pt x="6067117" y="4118971"/>
                </a:lnTo>
                <a:cubicBezTo>
                  <a:pt x="6060239" y="4124936"/>
                  <a:pt x="6053731" y="4123231"/>
                  <a:pt x="6065361" y="4147352"/>
                </a:cubicBezTo>
                <a:cubicBezTo>
                  <a:pt x="6052197" y="4163123"/>
                  <a:pt x="6060265" y="4174845"/>
                  <a:pt x="6054270" y="4206164"/>
                </a:cubicBezTo>
                <a:cubicBezTo>
                  <a:pt x="6044393" y="4213284"/>
                  <a:pt x="6043398" y="4224634"/>
                  <a:pt x="6045042" y="4237847"/>
                </a:cubicBezTo>
                <a:cubicBezTo>
                  <a:pt x="6033188" y="4263455"/>
                  <a:pt x="6031506" y="4294202"/>
                  <a:pt x="6022911" y="4326816"/>
                </a:cubicBezTo>
                <a:cubicBezTo>
                  <a:pt x="6004114" y="4354389"/>
                  <a:pt x="6012333" y="4382973"/>
                  <a:pt x="6003088" y="4417779"/>
                </a:cubicBezTo>
                <a:cubicBezTo>
                  <a:pt x="5980259" y="4435921"/>
                  <a:pt x="6006931" y="4451114"/>
                  <a:pt x="6006598" y="4472518"/>
                </a:cubicBezTo>
                <a:lnTo>
                  <a:pt x="6005494" y="4477747"/>
                </a:lnTo>
                <a:lnTo>
                  <a:pt x="5999407" y="4488791"/>
                </a:lnTo>
                <a:lnTo>
                  <a:pt x="5996611" y="4492408"/>
                </a:lnTo>
                <a:lnTo>
                  <a:pt x="5996300" y="4493074"/>
                </a:lnTo>
                <a:cubicBezTo>
                  <a:pt x="5996329" y="4493189"/>
                  <a:pt x="5996356" y="4493304"/>
                  <a:pt x="5996386" y="4493420"/>
                </a:cubicBezTo>
                <a:cubicBezTo>
                  <a:pt x="6000404" y="4504723"/>
                  <a:pt x="6004547" y="4514600"/>
                  <a:pt x="5994173" y="4511312"/>
                </a:cubicBezTo>
                <a:cubicBezTo>
                  <a:pt x="6002779" y="4544537"/>
                  <a:pt x="5980770" y="4529560"/>
                  <a:pt x="6006409" y="4559227"/>
                </a:cubicBezTo>
                <a:cubicBezTo>
                  <a:pt x="6014855" y="4603033"/>
                  <a:pt x="6015631" y="4737783"/>
                  <a:pt x="6022138" y="4807324"/>
                </a:cubicBezTo>
                <a:cubicBezTo>
                  <a:pt x="6025751" y="4844905"/>
                  <a:pt x="6041422" y="4919294"/>
                  <a:pt x="6045456" y="4976475"/>
                </a:cubicBezTo>
                <a:cubicBezTo>
                  <a:pt x="6052346" y="5030203"/>
                  <a:pt x="6060819" y="5101781"/>
                  <a:pt x="6063480" y="5129691"/>
                </a:cubicBezTo>
                <a:lnTo>
                  <a:pt x="6061566" y="5166028"/>
                </a:lnTo>
                <a:lnTo>
                  <a:pt x="6059854" y="5199931"/>
                </a:lnTo>
                <a:lnTo>
                  <a:pt x="6061507" y="5204229"/>
                </a:lnTo>
                <a:lnTo>
                  <a:pt x="6061824" y="5238244"/>
                </a:lnTo>
                <a:lnTo>
                  <a:pt x="6062778" y="5238758"/>
                </a:lnTo>
                <a:cubicBezTo>
                  <a:pt x="6064921" y="5240690"/>
                  <a:pt x="6066519" y="5243577"/>
                  <a:pt x="6067013" y="5248548"/>
                </a:cubicBezTo>
                <a:cubicBezTo>
                  <a:pt x="6080155" y="5241601"/>
                  <a:pt x="6072646" y="5251883"/>
                  <a:pt x="6072941" y="5267154"/>
                </a:cubicBezTo>
                <a:cubicBezTo>
                  <a:pt x="6093422" y="5259771"/>
                  <a:pt x="6085865" y="5302740"/>
                  <a:pt x="6098354" y="5310629"/>
                </a:cubicBezTo>
                <a:cubicBezTo>
                  <a:pt x="6098111" y="5322015"/>
                  <a:pt x="6098226" y="5333921"/>
                  <a:pt x="6098790" y="5346098"/>
                </a:cubicBezTo>
                <a:cubicBezTo>
                  <a:pt x="6098992" y="5348491"/>
                  <a:pt x="6099194" y="5350884"/>
                  <a:pt x="6099395" y="5353276"/>
                </a:cubicBezTo>
                <a:lnTo>
                  <a:pt x="6099623" y="5353438"/>
                </a:lnTo>
                <a:cubicBezTo>
                  <a:pt x="6100211" y="5355035"/>
                  <a:pt x="6100581" y="5357409"/>
                  <a:pt x="6100687" y="5361045"/>
                </a:cubicBezTo>
                <a:lnTo>
                  <a:pt x="6100501" y="5366368"/>
                </a:lnTo>
                <a:lnTo>
                  <a:pt x="6101677" y="5380295"/>
                </a:lnTo>
                <a:lnTo>
                  <a:pt x="6103503" y="5385206"/>
                </a:lnTo>
                <a:cubicBezTo>
                  <a:pt x="6113956" y="5401352"/>
                  <a:pt x="6140561" y="5387341"/>
                  <a:pt x="6133346" y="5422364"/>
                </a:cubicBezTo>
                <a:cubicBezTo>
                  <a:pt x="6149855" y="5462715"/>
                  <a:pt x="6187446" y="5584147"/>
                  <a:pt x="6202560" y="5627301"/>
                </a:cubicBezTo>
                <a:cubicBezTo>
                  <a:pt x="6213927" y="5656137"/>
                  <a:pt x="6225537" y="5657171"/>
                  <a:pt x="6224028" y="5681291"/>
                </a:cubicBezTo>
                <a:lnTo>
                  <a:pt x="6239862" y="5706162"/>
                </a:lnTo>
                <a:lnTo>
                  <a:pt x="6242325" y="5710302"/>
                </a:lnTo>
                <a:lnTo>
                  <a:pt x="6245658" y="5723886"/>
                </a:lnTo>
                <a:cubicBezTo>
                  <a:pt x="6245890" y="5725714"/>
                  <a:pt x="6246120" y="5727542"/>
                  <a:pt x="6246352" y="5729370"/>
                </a:cubicBezTo>
                <a:cubicBezTo>
                  <a:pt x="6247038" y="5733008"/>
                  <a:pt x="6247762" y="5735246"/>
                  <a:pt x="6248558" y="5736594"/>
                </a:cubicBezTo>
                <a:lnTo>
                  <a:pt x="6248791" y="5736653"/>
                </a:lnTo>
                <a:lnTo>
                  <a:pt x="6250508" y="5743658"/>
                </a:lnTo>
                <a:cubicBezTo>
                  <a:pt x="6253000" y="5755745"/>
                  <a:pt x="6255038" y="5767767"/>
                  <a:pt x="6256664" y="5779424"/>
                </a:cubicBezTo>
                <a:cubicBezTo>
                  <a:pt x="6269342" y="5781687"/>
                  <a:pt x="6269421" y="5828735"/>
                  <a:pt x="6286910" y="5811838"/>
                </a:cubicBezTo>
                <a:cubicBezTo>
                  <a:pt x="6289659" y="5827190"/>
                  <a:pt x="6284474" y="5841067"/>
                  <a:pt x="6295341" y="5827984"/>
                </a:cubicBezTo>
                <a:cubicBezTo>
                  <a:pt x="6296598" y="5832797"/>
                  <a:pt x="6298524" y="5834992"/>
                  <a:pt x="6300794" y="5835966"/>
                </a:cubicBezTo>
                <a:lnTo>
                  <a:pt x="6301747" y="5836051"/>
                </a:lnTo>
                <a:lnTo>
                  <a:pt x="6309764" y="5873999"/>
                </a:lnTo>
                <a:lnTo>
                  <a:pt x="6312248" y="5913782"/>
                </a:lnTo>
                <a:cubicBezTo>
                  <a:pt x="6311795" y="5918015"/>
                  <a:pt x="6312592" y="5923115"/>
                  <a:pt x="6316206" y="5930137"/>
                </a:cubicBezTo>
                <a:lnTo>
                  <a:pt x="6317420" y="5931504"/>
                </a:lnTo>
                <a:lnTo>
                  <a:pt x="6317855" y="5946895"/>
                </a:lnTo>
                <a:cubicBezTo>
                  <a:pt x="6317503" y="5952181"/>
                  <a:pt x="6316562" y="5957282"/>
                  <a:pt x="6314795" y="5962088"/>
                </a:cubicBezTo>
                <a:cubicBezTo>
                  <a:pt x="6342532" y="5996847"/>
                  <a:pt x="6342120" y="6047497"/>
                  <a:pt x="6359171" y="6093992"/>
                </a:cubicBezTo>
                <a:cubicBezTo>
                  <a:pt x="6372131" y="6150127"/>
                  <a:pt x="6383166" y="6262447"/>
                  <a:pt x="6392563" y="6298898"/>
                </a:cubicBezTo>
                <a:cubicBezTo>
                  <a:pt x="6409788" y="6366431"/>
                  <a:pt x="6415477" y="6425337"/>
                  <a:pt x="6430294" y="6465881"/>
                </a:cubicBezTo>
                <a:cubicBezTo>
                  <a:pt x="6458507" y="6484189"/>
                  <a:pt x="6468220" y="6512423"/>
                  <a:pt x="6481467" y="6542161"/>
                </a:cubicBezTo>
                <a:cubicBezTo>
                  <a:pt x="6461463" y="6545025"/>
                  <a:pt x="6502998" y="6574609"/>
                  <a:pt x="6483955" y="6589508"/>
                </a:cubicBezTo>
                <a:cubicBezTo>
                  <a:pt x="6486969" y="6594449"/>
                  <a:pt x="6490489" y="6598765"/>
                  <a:pt x="6494165" y="6602985"/>
                </a:cubicBezTo>
                <a:lnTo>
                  <a:pt x="6496081" y="6605203"/>
                </a:lnTo>
                <a:lnTo>
                  <a:pt x="6500360" y="6616361"/>
                </a:lnTo>
                <a:lnTo>
                  <a:pt x="6505801" y="6616663"/>
                </a:lnTo>
                <a:lnTo>
                  <a:pt x="6515279" y="6631418"/>
                </a:lnTo>
                <a:cubicBezTo>
                  <a:pt x="6518174" y="6637382"/>
                  <a:pt x="6520525" y="6644317"/>
                  <a:pt x="6521978" y="6652744"/>
                </a:cubicBezTo>
                <a:cubicBezTo>
                  <a:pt x="6519396" y="6685330"/>
                  <a:pt x="6553275" y="6716351"/>
                  <a:pt x="6549046" y="6757156"/>
                </a:cubicBezTo>
                <a:cubicBezTo>
                  <a:pt x="6549161" y="6771555"/>
                  <a:pt x="6559737" y="6812417"/>
                  <a:pt x="6567960" y="6817881"/>
                </a:cubicBezTo>
                <a:cubicBezTo>
                  <a:pt x="6571447" y="6825934"/>
                  <a:pt x="6571691" y="6836720"/>
                  <a:pt x="6579414" y="6838210"/>
                </a:cubicBezTo>
                <a:cubicBezTo>
                  <a:pt x="6584281" y="6839994"/>
                  <a:pt x="6585433" y="6849488"/>
                  <a:pt x="6586433" y="6857568"/>
                </a:cubicBezTo>
                <a:lnTo>
                  <a:pt x="6586513" y="6858000"/>
                </a:lnTo>
                <a:lnTo>
                  <a:pt x="0" y="685800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5FAFBEC-85B4-814E-A6FC-3AC936E435A8}"/>
              </a:ext>
            </a:extLst>
          </p:cNvPr>
          <p:cNvSpPr>
            <a:spLocks noGrp="1"/>
          </p:cNvSpPr>
          <p:nvPr>
            <p:ph type="title"/>
          </p:nvPr>
        </p:nvSpPr>
        <p:spPr>
          <a:xfrm>
            <a:off x="637680" y="405300"/>
            <a:ext cx="5188123" cy="1216024"/>
          </a:xfrm>
        </p:spPr>
        <p:txBody>
          <a:bodyPr>
            <a:normAutofit/>
          </a:bodyPr>
          <a:lstStyle/>
          <a:p>
            <a:r>
              <a:rPr lang="en-US" sz="3600" dirty="0" err="1"/>
              <a:t>DaTA</a:t>
            </a:r>
            <a:r>
              <a:rPr lang="en-US" sz="3600" dirty="0"/>
              <a:t> analysis</a:t>
            </a:r>
          </a:p>
        </p:txBody>
      </p:sp>
      <p:sp>
        <p:nvSpPr>
          <p:cNvPr id="86" name="Content Placeholder 15">
            <a:extLst>
              <a:ext uri="{FF2B5EF4-FFF2-40B4-BE49-F238E27FC236}">
                <a16:creationId xmlns:a16="http://schemas.microsoft.com/office/drawing/2014/main" id="{1D176CCA-9BA4-422A-9935-24C180B74690}"/>
              </a:ext>
            </a:extLst>
          </p:cNvPr>
          <p:cNvSpPr>
            <a:spLocks noGrp="1"/>
          </p:cNvSpPr>
          <p:nvPr>
            <p:ph idx="1"/>
          </p:nvPr>
        </p:nvSpPr>
        <p:spPr>
          <a:xfrm>
            <a:off x="761319" y="2553500"/>
            <a:ext cx="4940847" cy="2150324"/>
          </a:xfrm>
        </p:spPr>
        <p:txBody>
          <a:bodyPr>
            <a:normAutofit fontScale="77500" lnSpcReduction="20000"/>
          </a:bodyPr>
          <a:lstStyle/>
          <a:p>
            <a:pPr algn="ctr"/>
            <a:r>
              <a:rPr lang="en-US" sz="2800" dirty="0"/>
              <a:t>The following graphs are a rolling mean of each individual sectors and the performance of each stock within them.</a:t>
            </a:r>
          </a:p>
          <a:p>
            <a:pPr algn="ctr"/>
            <a:r>
              <a:rPr lang="en-US" sz="2800" dirty="0"/>
              <a:t>This is to provide a clearer visualization of the stock trends within each sector.</a:t>
            </a:r>
          </a:p>
          <a:p>
            <a:endParaRPr lang="en-US" dirty="0"/>
          </a:p>
        </p:txBody>
      </p:sp>
      <p:pic>
        <p:nvPicPr>
          <p:cNvPr id="10" name="Picture 9" descr="Chart, line chart&#10;&#10;Description automatically generated">
            <a:extLst>
              <a:ext uri="{FF2B5EF4-FFF2-40B4-BE49-F238E27FC236}">
                <a16:creationId xmlns:a16="http://schemas.microsoft.com/office/drawing/2014/main" id="{B696F915-5707-4EEC-A1E3-1548DBC7F9D8}"/>
              </a:ext>
            </a:extLst>
          </p:cNvPr>
          <p:cNvPicPr>
            <a:picLocks noChangeAspect="1"/>
          </p:cNvPicPr>
          <p:nvPr/>
        </p:nvPicPr>
        <p:blipFill>
          <a:blip r:embed="rId3"/>
          <a:stretch>
            <a:fillRect/>
          </a:stretch>
        </p:blipFill>
        <p:spPr>
          <a:xfrm>
            <a:off x="6728769" y="40588"/>
            <a:ext cx="5310891" cy="1739317"/>
          </a:xfrm>
          <a:prstGeom prst="rect">
            <a:avLst/>
          </a:prstGeom>
        </p:spPr>
      </p:pic>
      <p:pic>
        <p:nvPicPr>
          <p:cNvPr id="6" name="Content Placeholder 5">
            <a:extLst>
              <a:ext uri="{FF2B5EF4-FFF2-40B4-BE49-F238E27FC236}">
                <a16:creationId xmlns:a16="http://schemas.microsoft.com/office/drawing/2014/main" id="{861B683A-E101-4D61-B8A4-B0D1060AE8C8}"/>
              </a:ext>
            </a:extLst>
          </p:cNvPr>
          <p:cNvPicPr>
            <a:picLocks noChangeAspect="1"/>
          </p:cNvPicPr>
          <p:nvPr/>
        </p:nvPicPr>
        <p:blipFill>
          <a:blip r:embed="rId4"/>
          <a:stretch>
            <a:fillRect/>
          </a:stretch>
        </p:blipFill>
        <p:spPr>
          <a:xfrm>
            <a:off x="6763491" y="1703705"/>
            <a:ext cx="5310890" cy="1699591"/>
          </a:xfrm>
          <a:prstGeom prst="rect">
            <a:avLst/>
          </a:prstGeom>
        </p:spPr>
      </p:pic>
      <p:pic>
        <p:nvPicPr>
          <p:cNvPr id="8" name="Picture 7" descr="Chart, line chart&#10;&#10;Description automatically generated">
            <a:extLst>
              <a:ext uri="{FF2B5EF4-FFF2-40B4-BE49-F238E27FC236}">
                <a16:creationId xmlns:a16="http://schemas.microsoft.com/office/drawing/2014/main" id="{D8088F3E-996D-4B69-BCD5-5D83D1DAE669}"/>
              </a:ext>
            </a:extLst>
          </p:cNvPr>
          <p:cNvPicPr>
            <a:picLocks noChangeAspect="1"/>
          </p:cNvPicPr>
          <p:nvPr/>
        </p:nvPicPr>
        <p:blipFill>
          <a:blip r:embed="rId5"/>
          <a:stretch>
            <a:fillRect/>
          </a:stretch>
        </p:blipFill>
        <p:spPr>
          <a:xfrm>
            <a:off x="6695478" y="3346824"/>
            <a:ext cx="5310890" cy="1704846"/>
          </a:xfrm>
          <a:prstGeom prst="rect">
            <a:avLst/>
          </a:prstGeom>
        </p:spPr>
      </p:pic>
      <p:pic>
        <p:nvPicPr>
          <p:cNvPr id="12" name="Picture 11" descr="Chart, line chart&#10;&#10;Description automatically generated">
            <a:extLst>
              <a:ext uri="{FF2B5EF4-FFF2-40B4-BE49-F238E27FC236}">
                <a16:creationId xmlns:a16="http://schemas.microsoft.com/office/drawing/2014/main" id="{E19506B2-2EBB-4798-BE2A-F2BFA6B92E50}"/>
              </a:ext>
            </a:extLst>
          </p:cNvPr>
          <p:cNvPicPr>
            <a:picLocks noChangeAspect="1"/>
          </p:cNvPicPr>
          <p:nvPr/>
        </p:nvPicPr>
        <p:blipFill rotWithShape="1">
          <a:blip r:embed="rId6"/>
          <a:srcRect l="1847" r="994"/>
          <a:stretch/>
        </p:blipFill>
        <p:spPr>
          <a:xfrm>
            <a:off x="6764125" y="5030263"/>
            <a:ext cx="5242243" cy="1699591"/>
          </a:xfrm>
          <a:prstGeom prst="rect">
            <a:avLst/>
          </a:prstGeom>
        </p:spPr>
      </p:pic>
      <p:sp>
        <p:nvSpPr>
          <p:cNvPr id="17" name="Footer Placeholder 7">
            <a:extLst>
              <a:ext uri="{FF2B5EF4-FFF2-40B4-BE49-F238E27FC236}">
                <a16:creationId xmlns:a16="http://schemas.microsoft.com/office/drawing/2014/main" id="{34C48523-F1DE-F049-A3E3-360FE7B8A17C}"/>
              </a:ext>
            </a:extLst>
          </p:cNvPr>
          <p:cNvSpPr>
            <a:spLocks noGrp="1"/>
          </p:cNvSpPr>
          <p:nvPr>
            <p:ph type="ftr" sz="quarter" idx="11"/>
          </p:nvPr>
        </p:nvSpPr>
        <p:spPr>
          <a:xfrm>
            <a:off x="63506" y="6506521"/>
            <a:ext cx="3457184" cy="365125"/>
          </a:xfrm>
        </p:spPr>
        <p:txBody>
          <a:bodyPr/>
          <a:lstStyle/>
          <a:p>
            <a:r>
              <a:rPr lang="en-US" sz="1100" dirty="0"/>
              <a:t>ASU-TEM-VIRT-FIN-PT-08-2021</a:t>
            </a:r>
          </a:p>
        </p:txBody>
      </p:sp>
    </p:spTree>
    <p:extLst>
      <p:ext uri="{BB962C8B-B14F-4D97-AF65-F5344CB8AC3E}">
        <p14:creationId xmlns:p14="http://schemas.microsoft.com/office/powerpoint/2010/main" val="2811621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72">
            <a:extLst>
              <a:ext uri="{FF2B5EF4-FFF2-40B4-BE49-F238E27FC236}">
                <a16:creationId xmlns:a16="http://schemas.microsoft.com/office/drawing/2014/main" id="{31AA1E1C-DA67-488F-A983-F3ABD792C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6F03CC-74E9-7B4B-A6C4-E0F63E58BE74}"/>
              </a:ext>
            </a:extLst>
          </p:cNvPr>
          <p:cNvSpPr>
            <a:spLocks noGrp="1"/>
          </p:cNvSpPr>
          <p:nvPr>
            <p:ph type="title"/>
          </p:nvPr>
        </p:nvSpPr>
        <p:spPr>
          <a:xfrm>
            <a:off x="1289407" y="609602"/>
            <a:ext cx="9647433" cy="679805"/>
          </a:xfrm>
        </p:spPr>
        <p:txBody>
          <a:bodyPr>
            <a:normAutofit/>
          </a:bodyPr>
          <a:lstStyle/>
          <a:p>
            <a:pPr algn="ctr"/>
            <a:r>
              <a:rPr lang="en-US"/>
              <a:t>Data Analysis</a:t>
            </a:r>
          </a:p>
        </p:txBody>
      </p:sp>
      <p:sp>
        <p:nvSpPr>
          <p:cNvPr id="137" name="Freeform: Shape 74">
            <a:extLst>
              <a:ext uri="{FF2B5EF4-FFF2-40B4-BE49-F238E27FC236}">
                <a16:creationId xmlns:a16="http://schemas.microsoft.com/office/drawing/2014/main" id="{DC46DA5A-CECD-42F0-A57E-8D5BAE362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18708">
            <a:off x="-249318" y="3024527"/>
            <a:ext cx="12584740" cy="4556159"/>
          </a:xfrm>
          <a:custGeom>
            <a:avLst/>
            <a:gdLst>
              <a:gd name="connsiteX0" fmla="*/ 1976651 w 12584740"/>
              <a:gd name="connsiteY0" fmla="*/ 27745 h 4575313"/>
              <a:gd name="connsiteX1" fmla="*/ 10535175 w 12584740"/>
              <a:gd name="connsiteY1" fmla="*/ 2774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36770 w 12584740"/>
              <a:gd name="connsiteY24" fmla="*/ 1068186 h 4575313"/>
              <a:gd name="connsiteX25" fmla="*/ 12397764 w 12584740"/>
              <a:gd name="connsiteY25" fmla="*/ 1566491 h 4575313"/>
              <a:gd name="connsiteX26" fmla="*/ 12584740 w 12584740"/>
              <a:gd name="connsiteY26" fmla="*/ 3094030 h 4575313"/>
              <a:gd name="connsiteX27" fmla="*/ 483060 w 12584740"/>
              <a:gd name="connsiteY27" fmla="*/ 4575313 h 4575313"/>
              <a:gd name="connsiteX28" fmla="*/ 296084 w 12584740"/>
              <a:gd name="connsiteY28" fmla="*/ 3047774 h 4575313"/>
              <a:gd name="connsiteX29" fmla="*/ 235090 w 12584740"/>
              <a:gd name="connsiteY29" fmla="*/ 2549469 h 4575313"/>
              <a:gd name="connsiteX30" fmla="*/ 0 w 12584740"/>
              <a:gd name="connsiteY30" fmla="*/ 628841 h 4575313"/>
              <a:gd name="connsiteX31" fmla="*/ 7836 w 12584740"/>
              <a:gd name="connsiteY31" fmla="*/ 631521 h 4575313"/>
              <a:gd name="connsiteX32" fmla="*/ 59804 w 12584740"/>
              <a:gd name="connsiteY32" fmla="*/ 651795 h 4575313"/>
              <a:gd name="connsiteX33" fmla="*/ 189088 w 12584740"/>
              <a:gd name="connsiteY33" fmla="*/ 654369 h 4575313"/>
              <a:gd name="connsiteX34" fmla="*/ 238402 w 12584740"/>
              <a:gd name="connsiteY34" fmla="*/ 636963 h 4575313"/>
              <a:gd name="connsiteX35" fmla="*/ 332970 w 12584740"/>
              <a:gd name="connsiteY35" fmla="*/ 607012 h 4575313"/>
              <a:gd name="connsiteX36" fmla="*/ 407552 w 12584740"/>
              <a:gd name="connsiteY36" fmla="*/ 547943 h 4575313"/>
              <a:gd name="connsiteX37" fmla="*/ 497934 w 12584740"/>
              <a:gd name="connsiteY37" fmla="*/ 502354 h 4575313"/>
              <a:gd name="connsiteX38" fmla="*/ 510273 w 12584740"/>
              <a:gd name="connsiteY38" fmla="*/ 504172 h 4575313"/>
              <a:gd name="connsiteX39" fmla="*/ 561099 w 12584740"/>
              <a:gd name="connsiteY39" fmla="*/ 476357 h 4575313"/>
              <a:gd name="connsiteX40" fmla="*/ 705102 w 12584740"/>
              <a:gd name="connsiteY40" fmla="*/ 399826 h 4575313"/>
              <a:gd name="connsiteX41" fmla="*/ 800404 w 12584740"/>
              <a:gd name="connsiteY41" fmla="*/ 289909 h 4575313"/>
              <a:gd name="connsiteX42" fmla="*/ 842353 w 12584740"/>
              <a:gd name="connsiteY42" fmla="*/ 276713 h 4575313"/>
              <a:gd name="connsiteX43" fmla="*/ 912247 w 12584740"/>
              <a:gd name="connsiteY43" fmla="*/ 254246 h 4575313"/>
              <a:gd name="connsiteX44" fmla="*/ 927247 w 12584740"/>
              <a:gd name="connsiteY44" fmla="*/ 258217 h 4575313"/>
              <a:gd name="connsiteX45" fmla="*/ 933425 w 12584740"/>
              <a:gd name="connsiteY45" fmla="*/ 256149 h 4575313"/>
              <a:gd name="connsiteX46" fmla="*/ 934108 w 12584740"/>
              <a:gd name="connsiteY46" fmla="*/ 256433 h 4575313"/>
              <a:gd name="connsiteX47" fmla="*/ 935368 w 12584740"/>
              <a:gd name="connsiteY47" fmla="*/ 255498 h 4575313"/>
              <a:gd name="connsiteX48" fmla="*/ 949059 w 12584740"/>
              <a:gd name="connsiteY48" fmla="*/ 250913 h 4575313"/>
              <a:gd name="connsiteX49" fmla="*/ 980035 w 12584740"/>
              <a:gd name="connsiteY49" fmla="*/ 251605 h 4575313"/>
              <a:gd name="connsiteX50" fmla="*/ 998443 w 12584740"/>
              <a:gd name="connsiteY50" fmla="*/ 248823 h 4575313"/>
              <a:gd name="connsiteX51" fmla="*/ 1015140 w 12584740"/>
              <a:gd name="connsiteY51" fmla="*/ 230963 h 4575313"/>
              <a:gd name="connsiteX52" fmla="*/ 1027653 w 12584740"/>
              <a:gd name="connsiteY52" fmla="*/ 228229 h 4575313"/>
              <a:gd name="connsiteX53" fmla="*/ 1029989 w 12584740"/>
              <a:gd name="connsiteY53" fmla="*/ 225769 h 4575313"/>
              <a:gd name="connsiteX54" fmla="*/ 1036851 w 12584740"/>
              <a:gd name="connsiteY54" fmla="*/ 220779 h 4575313"/>
              <a:gd name="connsiteX55" fmla="*/ 1029120 w 12584740"/>
              <a:gd name="connsiteY55" fmla="*/ 217196 h 4575313"/>
              <a:gd name="connsiteX56" fmla="*/ 1113256 w 12584740"/>
              <a:gd name="connsiteY56" fmla="*/ 192543 h 4575313"/>
              <a:gd name="connsiteX57" fmla="*/ 1184710 w 12584740"/>
              <a:gd name="connsiteY57" fmla="*/ 171552 h 4575313"/>
              <a:gd name="connsiteX58" fmla="*/ 1310965 w 12584740"/>
              <a:gd name="connsiteY58" fmla="*/ 185879 h 4575313"/>
              <a:gd name="connsiteX59" fmla="*/ 1430934 w 12584740"/>
              <a:gd name="connsiteY59" fmla="*/ 139104 h 4575313"/>
              <a:gd name="connsiteX60" fmla="*/ 1463118 w 12584740"/>
              <a:gd name="connsiteY60" fmla="*/ 138911 h 4575313"/>
              <a:gd name="connsiteX61" fmla="*/ 1493444 w 12584740"/>
              <a:gd name="connsiteY61" fmla="*/ 147416 h 4575313"/>
              <a:gd name="connsiteX62" fmla="*/ 1493168 w 12584740"/>
              <a:gd name="connsiteY62" fmla="*/ 150455 h 4575313"/>
              <a:gd name="connsiteX63" fmla="*/ 1497974 w 12584740"/>
              <a:gd name="connsiteY63" fmla="*/ 151841 h 4575313"/>
              <a:gd name="connsiteX64" fmla="*/ 1502355 w 12584740"/>
              <a:gd name="connsiteY64" fmla="*/ 149916 h 4575313"/>
              <a:gd name="connsiteX65" fmla="*/ 1508100 w 12584740"/>
              <a:gd name="connsiteY65" fmla="*/ 151526 h 4575313"/>
              <a:gd name="connsiteX66" fmla="*/ 1523822 w 12584740"/>
              <a:gd name="connsiteY66" fmla="*/ 155112 h 4575313"/>
              <a:gd name="connsiteX67" fmla="*/ 1528971 w 12584740"/>
              <a:gd name="connsiteY67" fmla="*/ 161299 h 4575313"/>
              <a:gd name="connsiteX68" fmla="*/ 1590631 w 12584740"/>
              <a:gd name="connsiteY68" fmla="*/ 173836 h 4575313"/>
              <a:gd name="connsiteX69" fmla="*/ 1609537 w 12584740"/>
              <a:gd name="connsiteY69" fmla="*/ 169616 h 4575313"/>
              <a:gd name="connsiteX70" fmla="*/ 1631335 w 12584740"/>
              <a:gd name="connsiteY70" fmla="*/ 179686 h 4575313"/>
              <a:gd name="connsiteX71" fmla="*/ 1693983 w 12584740"/>
              <a:gd name="connsiteY71" fmla="*/ 183202 h 4575313"/>
              <a:gd name="connsiteX72" fmla="*/ 1763575 w 12584740"/>
              <a:gd name="connsiteY72" fmla="*/ 194844 h 4575313"/>
              <a:gd name="connsiteX73" fmla="*/ 1812709 w 12584740"/>
              <a:gd name="connsiteY73" fmla="*/ 208037 h 4575313"/>
              <a:gd name="connsiteX74" fmla="*/ 1945879 w 12584740"/>
              <a:gd name="connsiteY74" fmla="*/ 216206 h 4575313"/>
              <a:gd name="connsiteX75" fmla="*/ 1974418 w 12584740"/>
              <a:gd name="connsiteY75" fmla="*/ 208866 h 4575313"/>
              <a:gd name="connsiteX76" fmla="*/ 1976651 w 12584740"/>
              <a:gd name="connsiteY76" fmla="*/ 208757 h 4575313"/>
              <a:gd name="connsiteX0" fmla="*/ 2881775 w 12584740"/>
              <a:gd name="connsiteY0" fmla="*/ 233197 h 4575313"/>
              <a:gd name="connsiteX1" fmla="*/ 10535175 w 12584740"/>
              <a:gd name="connsiteY1" fmla="*/ 2774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36770 w 12584740"/>
              <a:gd name="connsiteY24" fmla="*/ 1068186 h 4575313"/>
              <a:gd name="connsiteX25" fmla="*/ 12397764 w 12584740"/>
              <a:gd name="connsiteY25" fmla="*/ 1566491 h 4575313"/>
              <a:gd name="connsiteX26" fmla="*/ 12584740 w 12584740"/>
              <a:gd name="connsiteY26" fmla="*/ 3094030 h 4575313"/>
              <a:gd name="connsiteX27" fmla="*/ 483060 w 12584740"/>
              <a:gd name="connsiteY27" fmla="*/ 4575313 h 4575313"/>
              <a:gd name="connsiteX28" fmla="*/ 296084 w 12584740"/>
              <a:gd name="connsiteY28" fmla="*/ 3047774 h 4575313"/>
              <a:gd name="connsiteX29" fmla="*/ 235090 w 12584740"/>
              <a:gd name="connsiteY29" fmla="*/ 2549469 h 4575313"/>
              <a:gd name="connsiteX30" fmla="*/ 0 w 12584740"/>
              <a:gd name="connsiteY30" fmla="*/ 628841 h 4575313"/>
              <a:gd name="connsiteX31" fmla="*/ 7836 w 12584740"/>
              <a:gd name="connsiteY31" fmla="*/ 631521 h 4575313"/>
              <a:gd name="connsiteX32" fmla="*/ 59804 w 12584740"/>
              <a:gd name="connsiteY32" fmla="*/ 651795 h 4575313"/>
              <a:gd name="connsiteX33" fmla="*/ 189088 w 12584740"/>
              <a:gd name="connsiteY33" fmla="*/ 654369 h 4575313"/>
              <a:gd name="connsiteX34" fmla="*/ 238402 w 12584740"/>
              <a:gd name="connsiteY34" fmla="*/ 636963 h 4575313"/>
              <a:gd name="connsiteX35" fmla="*/ 332970 w 12584740"/>
              <a:gd name="connsiteY35" fmla="*/ 607012 h 4575313"/>
              <a:gd name="connsiteX36" fmla="*/ 407552 w 12584740"/>
              <a:gd name="connsiteY36" fmla="*/ 547943 h 4575313"/>
              <a:gd name="connsiteX37" fmla="*/ 497934 w 12584740"/>
              <a:gd name="connsiteY37" fmla="*/ 502354 h 4575313"/>
              <a:gd name="connsiteX38" fmla="*/ 510273 w 12584740"/>
              <a:gd name="connsiteY38" fmla="*/ 504172 h 4575313"/>
              <a:gd name="connsiteX39" fmla="*/ 561099 w 12584740"/>
              <a:gd name="connsiteY39" fmla="*/ 476357 h 4575313"/>
              <a:gd name="connsiteX40" fmla="*/ 705102 w 12584740"/>
              <a:gd name="connsiteY40" fmla="*/ 399826 h 4575313"/>
              <a:gd name="connsiteX41" fmla="*/ 800404 w 12584740"/>
              <a:gd name="connsiteY41" fmla="*/ 289909 h 4575313"/>
              <a:gd name="connsiteX42" fmla="*/ 842353 w 12584740"/>
              <a:gd name="connsiteY42" fmla="*/ 276713 h 4575313"/>
              <a:gd name="connsiteX43" fmla="*/ 912247 w 12584740"/>
              <a:gd name="connsiteY43" fmla="*/ 254246 h 4575313"/>
              <a:gd name="connsiteX44" fmla="*/ 927247 w 12584740"/>
              <a:gd name="connsiteY44" fmla="*/ 258217 h 4575313"/>
              <a:gd name="connsiteX45" fmla="*/ 933425 w 12584740"/>
              <a:gd name="connsiteY45" fmla="*/ 256149 h 4575313"/>
              <a:gd name="connsiteX46" fmla="*/ 934108 w 12584740"/>
              <a:gd name="connsiteY46" fmla="*/ 256433 h 4575313"/>
              <a:gd name="connsiteX47" fmla="*/ 935368 w 12584740"/>
              <a:gd name="connsiteY47" fmla="*/ 255498 h 4575313"/>
              <a:gd name="connsiteX48" fmla="*/ 949059 w 12584740"/>
              <a:gd name="connsiteY48" fmla="*/ 250913 h 4575313"/>
              <a:gd name="connsiteX49" fmla="*/ 980035 w 12584740"/>
              <a:gd name="connsiteY49" fmla="*/ 251605 h 4575313"/>
              <a:gd name="connsiteX50" fmla="*/ 998443 w 12584740"/>
              <a:gd name="connsiteY50" fmla="*/ 248823 h 4575313"/>
              <a:gd name="connsiteX51" fmla="*/ 1015140 w 12584740"/>
              <a:gd name="connsiteY51" fmla="*/ 230963 h 4575313"/>
              <a:gd name="connsiteX52" fmla="*/ 1027653 w 12584740"/>
              <a:gd name="connsiteY52" fmla="*/ 228229 h 4575313"/>
              <a:gd name="connsiteX53" fmla="*/ 1029989 w 12584740"/>
              <a:gd name="connsiteY53" fmla="*/ 225769 h 4575313"/>
              <a:gd name="connsiteX54" fmla="*/ 1036851 w 12584740"/>
              <a:gd name="connsiteY54" fmla="*/ 220779 h 4575313"/>
              <a:gd name="connsiteX55" fmla="*/ 1029120 w 12584740"/>
              <a:gd name="connsiteY55" fmla="*/ 217196 h 4575313"/>
              <a:gd name="connsiteX56" fmla="*/ 1113256 w 12584740"/>
              <a:gd name="connsiteY56" fmla="*/ 192543 h 4575313"/>
              <a:gd name="connsiteX57" fmla="*/ 1184710 w 12584740"/>
              <a:gd name="connsiteY57" fmla="*/ 171552 h 4575313"/>
              <a:gd name="connsiteX58" fmla="*/ 1310965 w 12584740"/>
              <a:gd name="connsiteY58" fmla="*/ 185879 h 4575313"/>
              <a:gd name="connsiteX59" fmla="*/ 1430934 w 12584740"/>
              <a:gd name="connsiteY59" fmla="*/ 139104 h 4575313"/>
              <a:gd name="connsiteX60" fmla="*/ 1463118 w 12584740"/>
              <a:gd name="connsiteY60" fmla="*/ 138911 h 4575313"/>
              <a:gd name="connsiteX61" fmla="*/ 1493444 w 12584740"/>
              <a:gd name="connsiteY61" fmla="*/ 147416 h 4575313"/>
              <a:gd name="connsiteX62" fmla="*/ 1493168 w 12584740"/>
              <a:gd name="connsiteY62" fmla="*/ 150455 h 4575313"/>
              <a:gd name="connsiteX63" fmla="*/ 1497974 w 12584740"/>
              <a:gd name="connsiteY63" fmla="*/ 151841 h 4575313"/>
              <a:gd name="connsiteX64" fmla="*/ 1502355 w 12584740"/>
              <a:gd name="connsiteY64" fmla="*/ 149916 h 4575313"/>
              <a:gd name="connsiteX65" fmla="*/ 1508100 w 12584740"/>
              <a:gd name="connsiteY65" fmla="*/ 151526 h 4575313"/>
              <a:gd name="connsiteX66" fmla="*/ 1523822 w 12584740"/>
              <a:gd name="connsiteY66" fmla="*/ 155112 h 4575313"/>
              <a:gd name="connsiteX67" fmla="*/ 1528971 w 12584740"/>
              <a:gd name="connsiteY67" fmla="*/ 161299 h 4575313"/>
              <a:gd name="connsiteX68" fmla="*/ 1590631 w 12584740"/>
              <a:gd name="connsiteY68" fmla="*/ 173836 h 4575313"/>
              <a:gd name="connsiteX69" fmla="*/ 1609537 w 12584740"/>
              <a:gd name="connsiteY69" fmla="*/ 169616 h 4575313"/>
              <a:gd name="connsiteX70" fmla="*/ 1631335 w 12584740"/>
              <a:gd name="connsiteY70" fmla="*/ 179686 h 4575313"/>
              <a:gd name="connsiteX71" fmla="*/ 1693983 w 12584740"/>
              <a:gd name="connsiteY71" fmla="*/ 183202 h 4575313"/>
              <a:gd name="connsiteX72" fmla="*/ 1763575 w 12584740"/>
              <a:gd name="connsiteY72" fmla="*/ 194844 h 4575313"/>
              <a:gd name="connsiteX73" fmla="*/ 1812709 w 12584740"/>
              <a:gd name="connsiteY73" fmla="*/ 208037 h 4575313"/>
              <a:gd name="connsiteX74" fmla="*/ 1945879 w 12584740"/>
              <a:gd name="connsiteY74" fmla="*/ 216206 h 4575313"/>
              <a:gd name="connsiteX75" fmla="*/ 1974418 w 12584740"/>
              <a:gd name="connsiteY75" fmla="*/ 208866 h 4575313"/>
              <a:gd name="connsiteX76" fmla="*/ 1976651 w 12584740"/>
              <a:gd name="connsiteY76" fmla="*/ 208757 h 4575313"/>
              <a:gd name="connsiteX77" fmla="*/ 2881775 w 12584740"/>
              <a:gd name="connsiteY77"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36770 w 12584740"/>
              <a:gd name="connsiteY24" fmla="*/ 1068186 h 4575313"/>
              <a:gd name="connsiteX25" fmla="*/ 12397764 w 12584740"/>
              <a:gd name="connsiteY25" fmla="*/ 1566491 h 4575313"/>
              <a:gd name="connsiteX26" fmla="*/ 12584740 w 12584740"/>
              <a:gd name="connsiteY26" fmla="*/ 3094030 h 4575313"/>
              <a:gd name="connsiteX27" fmla="*/ 483060 w 12584740"/>
              <a:gd name="connsiteY27" fmla="*/ 4575313 h 4575313"/>
              <a:gd name="connsiteX28" fmla="*/ 296084 w 12584740"/>
              <a:gd name="connsiteY28" fmla="*/ 3047774 h 4575313"/>
              <a:gd name="connsiteX29" fmla="*/ 235090 w 12584740"/>
              <a:gd name="connsiteY29" fmla="*/ 2549469 h 4575313"/>
              <a:gd name="connsiteX30" fmla="*/ 0 w 12584740"/>
              <a:gd name="connsiteY30" fmla="*/ 628841 h 4575313"/>
              <a:gd name="connsiteX31" fmla="*/ 7836 w 12584740"/>
              <a:gd name="connsiteY31" fmla="*/ 631521 h 4575313"/>
              <a:gd name="connsiteX32" fmla="*/ 59804 w 12584740"/>
              <a:gd name="connsiteY32" fmla="*/ 651795 h 4575313"/>
              <a:gd name="connsiteX33" fmla="*/ 189088 w 12584740"/>
              <a:gd name="connsiteY33" fmla="*/ 654369 h 4575313"/>
              <a:gd name="connsiteX34" fmla="*/ 238402 w 12584740"/>
              <a:gd name="connsiteY34" fmla="*/ 636963 h 4575313"/>
              <a:gd name="connsiteX35" fmla="*/ 332970 w 12584740"/>
              <a:gd name="connsiteY35" fmla="*/ 607012 h 4575313"/>
              <a:gd name="connsiteX36" fmla="*/ 407552 w 12584740"/>
              <a:gd name="connsiteY36" fmla="*/ 547943 h 4575313"/>
              <a:gd name="connsiteX37" fmla="*/ 497934 w 12584740"/>
              <a:gd name="connsiteY37" fmla="*/ 502354 h 4575313"/>
              <a:gd name="connsiteX38" fmla="*/ 510273 w 12584740"/>
              <a:gd name="connsiteY38" fmla="*/ 504172 h 4575313"/>
              <a:gd name="connsiteX39" fmla="*/ 561099 w 12584740"/>
              <a:gd name="connsiteY39" fmla="*/ 476357 h 4575313"/>
              <a:gd name="connsiteX40" fmla="*/ 705102 w 12584740"/>
              <a:gd name="connsiteY40" fmla="*/ 399826 h 4575313"/>
              <a:gd name="connsiteX41" fmla="*/ 800404 w 12584740"/>
              <a:gd name="connsiteY41" fmla="*/ 289909 h 4575313"/>
              <a:gd name="connsiteX42" fmla="*/ 842353 w 12584740"/>
              <a:gd name="connsiteY42" fmla="*/ 276713 h 4575313"/>
              <a:gd name="connsiteX43" fmla="*/ 912247 w 12584740"/>
              <a:gd name="connsiteY43" fmla="*/ 254246 h 4575313"/>
              <a:gd name="connsiteX44" fmla="*/ 927247 w 12584740"/>
              <a:gd name="connsiteY44" fmla="*/ 258217 h 4575313"/>
              <a:gd name="connsiteX45" fmla="*/ 933425 w 12584740"/>
              <a:gd name="connsiteY45" fmla="*/ 256149 h 4575313"/>
              <a:gd name="connsiteX46" fmla="*/ 934108 w 12584740"/>
              <a:gd name="connsiteY46" fmla="*/ 256433 h 4575313"/>
              <a:gd name="connsiteX47" fmla="*/ 935368 w 12584740"/>
              <a:gd name="connsiteY47" fmla="*/ 255498 h 4575313"/>
              <a:gd name="connsiteX48" fmla="*/ 949059 w 12584740"/>
              <a:gd name="connsiteY48" fmla="*/ 250913 h 4575313"/>
              <a:gd name="connsiteX49" fmla="*/ 980035 w 12584740"/>
              <a:gd name="connsiteY49" fmla="*/ 251605 h 4575313"/>
              <a:gd name="connsiteX50" fmla="*/ 998443 w 12584740"/>
              <a:gd name="connsiteY50" fmla="*/ 248823 h 4575313"/>
              <a:gd name="connsiteX51" fmla="*/ 1015140 w 12584740"/>
              <a:gd name="connsiteY51" fmla="*/ 230963 h 4575313"/>
              <a:gd name="connsiteX52" fmla="*/ 1027653 w 12584740"/>
              <a:gd name="connsiteY52" fmla="*/ 228229 h 4575313"/>
              <a:gd name="connsiteX53" fmla="*/ 1029989 w 12584740"/>
              <a:gd name="connsiteY53" fmla="*/ 225769 h 4575313"/>
              <a:gd name="connsiteX54" fmla="*/ 1036851 w 12584740"/>
              <a:gd name="connsiteY54" fmla="*/ 220779 h 4575313"/>
              <a:gd name="connsiteX55" fmla="*/ 1029120 w 12584740"/>
              <a:gd name="connsiteY55" fmla="*/ 217196 h 4575313"/>
              <a:gd name="connsiteX56" fmla="*/ 1113256 w 12584740"/>
              <a:gd name="connsiteY56" fmla="*/ 192543 h 4575313"/>
              <a:gd name="connsiteX57" fmla="*/ 1184710 w 12584740"/>
              <a:gd name="connsiteY57" fmla="*/ 171552 h 4575313"/>
              <a:gd name="connsiteX58" fmla="*/ 1310965 w 12584740"/>
              <a:gd name="connsiteY58" fmla="*/ 185879 h 4575313"/>
              <a:gd name="connsiteX59" fmla="*/ 1430934 w 12584740"/>
              <a:gd name="connsiteY59" fmla="*/ 139104 h 4575313"/>
              <a:gd name="connsiteX60" fmla="*/ 1463118 w 12584740"/>
              <a:gd name="connsiteY60" fmla="*/ 138911 h 4575313"/>
              <a:gd name="connsiteX61" fmla="*/ 1493444 w 12584740"/>
              <a:gd name="connsiteY61" fmla="*/ 147416 h 4575313"/>
              <a:gd name="connsiteX62" fmla="*/ 1493168 w 12584740"/>
              <a:gd name="connsiteY62" fmla="*/ 150455 h 4575313"/>
              <a:gd name="connsiteX63" fmla="*/ 1497974 w 12584740"/>
              <a:gd name="connsiteY63" fmla="*/ 151841 h 4575313"/>
              <a:gd name="connsiteX64" fmla="*/ 1502355 w 12584740"/>
              <a:gd name="connsiteY64" fmla="*/ 149916 h 4575313"/>
              <a:gd name="connsiteX65" fmla="*/ 1508100 w 12584740"/>
              <a:gd name="connsiteY65" fmla="*/ 151526 h 4575313"/>
              <a:gd name="connsiteX66" fmla="*/ 1523822 w 12584740"/>
              <a:gd name="connsiteY66" fmla="*/ 155112 h 4575313"/>
              <a:gd name="connsiteX67" fmla="*/ 1528971 w 12584740"/>
              <a:gd name="connsiteY67" fmla="*/ 161299 h 4575313"/>
              <a:gd name="connsiteX68" fmla="*/ 1590631 w 12584740"/>
              <a:gd name="connsiteY68" fmla="*/ 173836 h 4575313"/>
              <a:gd name="connsiteX69" fmla="*/ 1609537 w 12584740"/>
              <a:gd name="connsiteY69" fmla="*/ 169616 h 4575313"/>
              <a:gd name="connsiteX70" fmla="*/ 1631335 w 12584740"/>
              <a:gd name="connsiteY70" fmla="*/ 179686 h 4575313"/>
              <a:gd name="connsiteX71" fmla="*/ 1693983 w 12584740"/>
              <a:gd name="connsiteY71" fmla="*/ 183202 h 4575313"/>
              <a:gd name="connsiteX72" fmla="*/ 1763575 w 12584740"/>
              <a:gd name="connsiteY72" fmla="*/ 194844 h 4575313"/>
              <a:gd name="connsiteX73" fmla="*/ 1812709 w 12584740"/>
              <a:gd name="connsiteY73" fmla="*/ 208037 h 4575313"/>
              <a:gd name="connsiteX74" fmla="*/ 1945879 w 12584740"/>
              <a:gd name="connsiteY74" fmla="*/ 216206 h 4575313"/>
              <a:gd name="connsiteX75" fmla="*/ 1974418 w 12584740"/>
              <a:gd name="connsiteY75" fmla="*/ 208866 h 4575313"/>
              <a:gd name="connsiteX76" fmla="*/ 1976651 w 12584740"/>
              <a:gd name="connsiteY76" fmla="*/ 208757 h 4575313"/>
              <a:gd name="connsiteX77" fmla="*/ 2881775 w 12584740"/>
              <a:gd name="connsiteY77"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97764 w 12584740"/>
              <a:gd name="connsiteY24" fmla="*/ 1566491 h 4575313"/>
              <a:gd name="connsiteX25" fmla="*/ 12584740 w 12584740"/>
              <a:gd name="connsiteY25" fmla="*/ 3094030 h 4575313"/>
              <a:gd name="connsiteX26" fmla="*/ 483060 w 12584740"/>
              <a:gd name="connsiteY26" fmla="*/ 4575313 h 4575313"/>
              <a:gd name="connsiteX27" fmla="*/ 296084 w 12584740"/>
              <a:gd name="connsiteY27" fmla="*/ 3047774 h 4575313"/>
              <a:gd name="connsiteX28" fmla="*/ 235090 w 12584740"/>
              <a:gd name="connsiteY28" fmla="*/ 2549469 h 4575313"/>
              <a:gd name="connsiteX29" fmla="*/ 0 w 12584740"/>
              <a:gd name="connsiteY29" fmla="*/ 628841 h 4575313"/>
              <a:gd name="connsiteX30" fmla="*/ 7836 w 12584740"/>
              <a:gd name="connsiteY30" fmla="*/ 631521 h 4575313"/>
              <a:gd name="connsiteX31" fmla="*/ 59804 w 12584740"/>
              <a:gd name="connsiteY31" fmla="*/ 651795 h 4575313"/>
              <a:gd name="connsiteX32" fmla="*/ 189088 w 12584740"/>
              <a:gd name="connsiteY32" fmla="*/ 654369 h 4575313"/>
              <a:gd name="connsiteX33" fmla="*/ 238402 w 12584740"/>
              <a:gd name="connsiteY33" fmla="*/ 636963 h 4575313"/>
              <a:gd name="connsiteX34" fmla="*/ 332970 w 12584740"/>
              <a:gd name="connsiteY34" fmla="*/ 607012 h 4575313"/>
              <a:gd name="connsiteX35" fmla="*/ 407552 w 12584740"/>
              <a:gd name="connsiteY35" fmla="*/ 547943 h 4575313"/>
              <a:gd name="connsiteX36" fmla="*/ 497934 w 12584740"/>
              <a:gd name="connsiteY36" fmla="*/ 502354 h 4575313"/>
              <a:gd name="connsiteX37" fmla="*/ 510273 w 12584740"/>
              <a:gd name="connsiteY37" fmla="*/ 504172 h 4575313"/>
              <a:gd name="connsiteX38" fmla="*/ 561099 w 12584740"/>
              <a:gd name="connsiteY38" fmla="*/ 476357 h 4575313"/>
              <a:gd name="connsiteX39" fmla="*/ 705102 w 12584740"/>
              <a:gd name="connsiteY39" fmla="*/ 399826 h 4575313"/>
              <a:gd name="connsiteX40" fmla="*/ 800404 w 12584740"/>
              <a:gd name="connsiteY40" fmla="*/ 289909 h 4575313"/>
              <a:gd name="connsiteX41" fmla="*/ 842353 w 12584740"/>
              <a:gd name="connsiteY41" fmla="*/ 276713 h 4575313"/>
              <a:gd name="connsiteX42" fmla="*/ 912247 w 12584740"/>
              <a:gd name="connsiteY42" fmla="*/ 254246 h 4575313"/>
              <a:gd name="connsiteX43" fmla="*/ 927247 w 12584740"/>
              <a:gd name="connsiteY43" fmla="*/ 258217 h 4575313"/>
              <a:gd name="connsiteX44" fmla="*/ 933425 w 12584740"/>
              <a:gd name="connsiteY44" fmla="*/ 256149 h 4575313"/>
              <a:gd name="connsiteX45" fmla="*/ 934108 w 12584740"/>
              <a:gd name="connsiteY45" fmla="*/ 256433 h 4575313"/>
              <a:gd name="connsiteX46" fmla="*/ 935368 w 12584740"/>
              <a:gd name="connsiteY46" fmla="*/ 255498 h 4575313"/>
              <a:gd name="connsiteX47" fmla="*/ 949059 w 12584740"/>
              <a:gd name="connsiteY47" fmla="*/ 250913 h 4575313"/>
              <a:gd name="connsiteX48" fmla="*/ 980035 w 12584740"/>
              <a:gd name="connsiteY48" fmla="*/ 251605 h 4575313"/>
              <a:gd name="connsiteX49" fmla="*/ 998443 w 12584740"/>
              <a:gd name="connsiteY49" fmla="*/ 248823 h 4575313"/>
              <a:gd name="connsiteX50" fmla="*/ 1015140 w 12584740"/>
              <a:gd name="connsiteY50" fmla="*/ 230963 h 4575313"/>
              <a:gd name="connsiteX51" fmla="*/ 1027653 w 12584740"/>
              <a:gd name="connsiteY51" fmla="*/ 228229 h 4575313"/>
              <a:gd name="connsiteX52" fmla="*/ 1029989 w 12584740"/>
              <a:gd name="connsiteY52" fmla="*/ 225769 h 4575313"/>
              <a:gd name="connsiteX53" fmla="*/ 1036851 w 12584740"/>
              <a:gd name="connsiteY53" fmla="*/ 220779 h 4575313"/>
              <a:gd name="connsiteX54" fmla="*/ 1029120 w 12584740"/>
              <a:gd name="connsiteY54" fmla="*/ 217196 h 4575313"/>
              <a:gd name="connsiteX55" fmla="*/ 1113256 w 12584740"/>
              <a:gd name="connsiteY55" fmla="*/ 192543 h 4575313"/>
              <a:gd name="connsiteX56" fmla="*/ 1184710 w 12584740"/>
              <a:gd name="connsiteY56" fmla="*/ 171552 h 4575313"/>
              <a:gd name="connsiteX57" fmla="*/ 1310965 w 12584740"/>
              <a:gd name="connsiteY57" fmla="*/ 185879 h 4575313"/>
              <a:gd name="connsiteX58" fmla="*/ 1430934 w 12584740"/>
              <a:gd name="connsiteY58" fmla="*/ 139104 h 4575313"/>
              <a:gd name="connsiteX59" fmla="*/ 1463118 w 12584740"/>
              <a:gd name="connsiteY59" fmla="*/ 138911 h 4575313"/>
              <a:gd name="connsiteX60" fmla="*/ 1493444 w 12584740"/>
              <a:gd name="connsiteY60" fmla="*/ 147416 h 4575313"/>
              <a:gd name="connsiteX61" fmla="*/ 1493168 w 12584740"/>
              <a:gd name="connsiteY61" fmla="*/ 150455 h 4575313"/>
              <a:gd name="connsiteX62" fmla="*/ 1497974 w 12584740"/>
              <a:gd name="connsiteY62" fmla="*/ 151841 h 4575313"/>
              <a:gd name="connsiteX63" fmla="*/ 1502355 w 12584740"/>
              <a:gd name="connsiteY63" fmla="*/ 149916 h 4575313"/>
              <a:gd name="connsiteX64" fmla="*/ 1508100 w 12584740"/>
              <a:gd name="connsiteY64" fmla="*/ 151526 h 4575313"/>
              <a:gd name="connsiteX65" fmla="*/ 1523822 w 12584740"/>
              <a:gd name="connsiteY65" fmla="*/ 155112 h 4575313"/>
              <a:gd name="connsiteX66" fmla="*/ 1528971 w 12584740"/>
              <a:gd name="connsiteY66" fmla="*/ 161299 h 4575313"/>
              <a:gd name="connsiteX67" fmla="*/ 1590631 w 12584740"/>
              <a:gd name="connsiteY67" fmla="*/ 173836 h 4575313"/>
              <a:gd name="connsiteX68" fmla="*/ 1609537 w 12584740"/>
              <a:gd name="connsiteY68" fmla="*/ 169616 h 4575313"/>
              <a:gd name="connsiteX69" fmla="*/ 1631335 w 12584740"/>
              <a:gd name="connsiteY69" fmla="*/ 179686 h 4575313"/>
              <a:gd name="connsiteX70" fmla="*/ 1693983 w 12584740"/>
              <a:gd name="connsiteY70" fmla="*/ 183202 h 4575313"/>
              <a:gd name="connsiteX71" fmla="*/ 1763575 w 12584740"/>
              <a:gd name="connsiteY71" fmla="*/ 194844 h 4575313"/>
              <a:gd name="connsiteX72" fmla="*/ 1812709 w 12584740"/>
              <a:gd name="connsiteY72" fmla="*/ 208037 h 4575313"/>
              <a:gd name="connsiteX73" fmla="*/ 1945879 w 12584740"/>
              <a:gd name="connsiteY73" fmla="*/ 216206 h 4575313"/>
              <a:gd name="connsiteX74" fmla="*/ 1974418 w 12584740"/>
              <a:gd name="connsiteY74" fmla="*/ 208866 h 4575313"/>
              <a:gd name="connsiteX75" fmla="*/ 1976651 w 12584740"/>
              <a:gd name="connsiteY75" fmla="*/ 208757 h 4575313"/>
              <a:gd name="connsiteX76" fmla="*/ 2881775 w 12584740"/>
              <a:gd name="connsiteY76"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584740 w 12584740"/>
              <a:gd name="connsiteY24" fmla="*/ 3094030 h 4575313"/>
              <a:gd name="connsiteX25" fmla="*/ 483060 w 12584740"/>
              <a:gd name="connsiteY25" fmla="*/ 4575313 h 4575313"/>
              <a:gd name="connsiteX26" fmla="*/ 296084 w 12584740"/>
              <a:gd name="connsiteY26" fmla="*/ 3047774 h 4575313"/>
              <a:gd name="connsiteX27" fmla="*/ 235090 w 12584740"/>
              <a:gd name="connsiteY27" fmla="*/ 2549469 h 4575313"/>
              <a:gd name="connsiteX28" fmla="*/ 0 w 12584740"/>
              <a:gd name="connsiteY28" fmla="*/ 628841 h 4575313"/>
              <a:gd name="connsiteX29" fmla="*/ 7836 w 12584740"/>
              <a:gd name="connsiteY29" fmla="*/ 631521 h 4575313"/>
              <a:gd name="connsiteX30" fmla="*/ 59804 w 12584740"/>
              <a:gd name="connsiteY30" fmla="*/ 651795 h 4575313"/>
              <a:gd name="connsiteX31" fmla="*/ 189088 w 12584740"/>
              <a:gd name="connsiteY31" fmla="*/ 654369 h 4575313"/>
              <a:gd name="connsiteX32" fmla="*/ 238402 w 12584740"/>
              <a:gd name="connsiteY32" fmla="*/ 636963 h 4575313"/>
              <a:gd name="connsiteX33" fmla="*/ 332970 w 12584740"/>
              <a:gd name="connsiteY33" fmla="*/ 607012 h 4575313"/>
              <a:gd name="connsiteX34" fmla="*/ 407552 w 12584740"/>
              <a:gd name="connsiteY34" fmla="*/ 547943 h 4575313"/>
              <a:gd name="connsiteX35" fmla="*/ 497934 w 12584740"/>
              <a:gd name="connsiteY35" fmla="*/ 502354 h 4575313"/>
              <a:gd name="connsiteX36" fmla="*/ 510273 w 12584740"/>
              <a:gd name="connsiteY36" fmla="*/ 504172 h 4575313"/>
              <a:gd name="connsiteX37" fmla="*/ 561099 w 12584740"/>
              <a:gd name="connsiteY37" fmla="*/ 476357 h 4575313"/>
              <a:gd name="connsiteX38" fmla="*/ 705102 w 12584740"/>
              <a:gd name="connsiteY38" fmla="*/ 399826 h 4575313"/>
              <a:gd name="connsiteX39" fmla="*/ 800404 w 12584740"/>
              <a:gd name="connsiteY39" fmla="*/ 289909 h 4575313"/>
              <a:gd name="connsiteX40" fmla="*/ 842353 w 12584740"/>
              <a:gd name="connsiteY40" fmla="*/ 276713 h 4575313"/>
              <a:gd name="connsiteX41" fmla="*/ 912247 w 12584740"/>
              <a:gd name="connsiteY41" fmla="*/ 254246 h 4575313"/>
              <a:gd name="connsiteX42" fmla="*/ 927247 w 12584740"/>
              <a:gd name="connsiteY42" fmla="*/ 258217 h 4575313"/>
              <a:gd name="connsiteX43" fmla="*/ 933425 w 12584740"/>
              <a:gd name="connsiteY43" fmla="*/ 256149 h 4575313"/>
              <a:gd name="connsiteX44" fmla="*/ 934108 w 12584740"/>
              <a:gd name="connsiteY44" fmla="*/ 256433 h 4575313"/>
              <a:gd name="connsiteX45" fmla="*/ 935368 w 12584740"/>
              <a:gd name="connsiteY45" fmla="*/ 255498 h 4575313"/>
              <a:gd name="connsiteX46" fmla="*/ 949059 w 12584740"/>
              <a:gd name="connsiteY46" fmla="*/ 250913 h 4575313"/>
              <a:gd name="connsiteX47" fmla="*/ 980035 w 12584740"/>
              <a:gd name="connsiteY47" fmla="*/ 251605 h 4575313"/>
              <a:gd name="connsiteX48" fmla="*/ 998443 w 12584740"/>
              <a:gd name="connsiteY48" fmla="*/ 248823 h 4575313"/>
              <a:gd name="connsiteX49" fmla="*/ 1015140 w 12584740"/>
              <a:gd name="connsiteY49" fmla="*/ 230963 h 4575313"/>
              <a:gd name="connsiteX50" fmla="*/ 1027653 w 12584740"/>
              <a:gd name="connsiteY50" fmla="*/ 228229 h 4575313"/>
              <a:gd name="connsiteX51" fmla="*/ 1029989 w 12584740"/>
              <a:gd name="connsiteY51" fmla="*/ 225769 h 4575313"/>
              <a:gd name="connsiteX52" fmla="*/ 1036851 w 12584740"/>
              <a:gd name="connsiteY52" fmla="*/ 220779 h 4575313"/>
              <a:gd name="connsiteX53" fmla="*/ 1029120 w 12584740"/>
              <a:gd name="connsiteY53" fmla="*/ 217196 h 4575313"/>
              <a:gd name="connsiteX54" fmla="*/ 1113256 w 12584740"/>
              <a:gd name="connsiteY54" fmla="*/ 192543 h 4575313"/>
              <a:gd name="connsiteX55" fmla="*/ 1184710 w 12584740"/>
              <a:gd name="connsiteY55" fmla="*/ 171552 h 4575313"/>
              <a:gd name="connsiteX56" fmla="*/ 1310965 w 12584740"/>
              <a:gd name="connsiteY56" fmla="*/ 185879 h 4575313"/>
              <a:gd name="connsiteX57" fmla="*/ 1430934 w 12584740"/>
              <a:gd name="connsiteY57" fmla="*/ 139104 h 4575313"/>
              <a:gd name="connsiteX58" fmla="*/ 1463118 w 12584740"/>
              <a:gd name="connsiteY58" fmla="*/ 138911 h 4575313"/>
              <a:gd name="connsiteX59" fmla="*/ 1493444 w 12584740"/>
              <a:gd name="connsiteY59" fmla="*/ 147416 h 4575313"/>
              <a:gd name="connsiteX60" fmla="*/ 1493168 w 12584740"/>
              <a:gd name="connsiteY60" fmla="*/ 150455 h 4575313"/>
              <a:gd name="connsiteX61" fmla="*/ 1497974 w 12584740"/>
              <a:gd name="connsiteY61" fmla="*/ 151841 h 4575313"/>
              <a:gd name="connsiteX62" fmla="*/ 1502355 w 12584740"/>
              <a:gd name="connsiteY62" fmla="*/ 149916 h 4575313"/>
              <a:gd name="connsiteX63" fmla="*/ 1508100 w 12584740"/>
              <a:gd name="connsiteY63" fmla="*/ 151526 h 4575313"/>
              <a:gd name="connsiteX64" fmla="*/ 1523822 w 12584740"/>
              <a:gd name="connsiteY64" fmla="*/ 155112 h 4575313"/>
              <a:gd name="connsiteX65" fmla="*/ 1528971 w 12584740"/>
              <a:gd name="connsiteY65" fmla="*/ 161299 h 4575313"/>
              <a:gd name="connsiteX66" fmla="*/ 1590631 w 12584740"/>
              <a:gd name="connsiteY66" fmla="*/ 173836 h 4575313"/>
              <a:gd name="connsiteX67" fmla="*/ 1609537 w 12584740"/>
              <a:gd name="connsiteY67" fmla="*/ 169616 h 4575313"/>
              <a:gd name="connsiteX68" fmla="*/ 1631335 w 12584740"/>
              <a:gd name="connsiteY68" fmla="*/ 179686 h 4575313"/>
              <a:gd name="connsiteX69" fmla="*/ 1693983 w 12584740"/>
              <a:gd name="connsiteY69" fmla="*/ 183202 h 4575313"/>
              <a:gd name="connsiteX70" fmla="*/ 1763575 w 12584740"/>
              <a:gd name="connsiteY70" fmla="*/ 194844 h 4575313"/>
              <a:gd name="connsiteX71" fmla="*/ 1812709 w 12584740"/>
              <a:gd name="connsiteY71" fmla="*/ 208037 h 4575313"/>
              <a:gd name="connsiteX72" fmla="*/ 1945879 w 12584740"/>
              <a:gd name="connsiteY72" fmla="*/ 216206 h 4575313"/>
              <a:gd name="connsiteX73" fmla="*/ 1974418 w 12584740"/>
              <a:gd name="connsiteY73" fmla="*/ 208866 h 4575313"/>
              <a:gd name="connsiteX74" fmla="*/ 1976651 w 12584740"/>
              <a:gd name="connsiteY74" fmla="*/ 208757 h 4575313"/>
              <a:gd name="connsiteX75" fmla="*/ 2881775 w 12584740"/>
              <a:gd name="connsiteY75"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584740 w 12584740"/>
              <a:gd name="connsiteY24" fmla="*/ 3094030 h 4575313"/>
              <a:gd name="connsiteX25" fmla="*/ 483060 w 12584740"/>
              <a:gd name="connsiteY25" fmla="*/ 4575313 h 4575313"/>
              <a:gd name="connsiteX26" fmla="*/ 296084 w 12584740"/>
              <a:gd name="connsiteY26" fmla="*/ 3047774 h 4575313"/>
              <a:gd name="connsiteX27" fmla="*/ 0 w 12584740"/>
              <a:gd name="connsiteY27" fmla="*/ 628841 h 4575313"/>
              <a:gd name="connsiteX28" fmla="*/ 7836 w 12584740"/>
              <a:gd name="connsiteY28" fmla="*/ 631521 h 4575313"/>
              <a:gd name="connsiteX29" fmla="*/ 59804 w 12584740"/>
              <a:gd name="connsiteY29" fmla="*/ 651795 h 4575313"/>
              <a:gd name="connsiteX30" fmla="*/ 189088 w 12584740"/>
              <a:gd name="connsiteY30" fmla="*/ 654369 h 4575313"/>
              <a:gd name="connsiteX31" fmla="*/ 238402 w 12584740"/>
              <a:gd name="connsiteY31" fmla="*/ 636963 h 4575313"/>
              <a:gd name="connsiteX32" fmla="*/ 332970 w 12584740"/>
              <a:gd name="connsiteY32" fmla="*/ 607012 h 4575313"/>
              <a:gd name="connsiteX33" fmla="*/ 407552 w 12584740"/>
              <a:gd name="connsiteY33" fmla="*/ 547943 h 4575313"/>
              <a:gd name="connsiteX34" fmla="*/ 497934 w 12584740"/>
              <a:gd name="connsiteY34" fmla="*/ 502354 h 4575313"/>
              <a:gd name="connsiteX35" fmla="*/ 510273 w 12584740"/>
              <a:gd name="connsiteY35" fmla="*/ 504172 h 4575313"/>
              <a:gd name="connsiteX36" fmla="*/ 561099 w 12584740"/>
              <a:gd name="connsiteY36" fmla="*/ 476357 h 4575313"/>
              <a:gd name="connsiteX37" fmla="*/ 705102 w 12584740"/>
              <a:gd name="connsiteY37" fmla="*/ 399826 h 4575313"/>
              <a:gd name="connsiteX38" fmla="*/ 800404 w 12584740"/>
              <a:gd name="connsiteY38" fmla="*/ 289909 h 4575313"/>
              <a:gd name="connsiteX39" fmla="*/ 842353 w 12584740"/>
              <a:gd name="connsiteY39" fmla="*/ 276713 h 4575313"/>
              <a:gd name="connsiteX40" fmla="*/ 912247 w 12584740"/>
              <a:gd name="connsiteY40" fmla="*/ 254246 h 4575313"/>
              <a:gd name="connsiteX41" fmla="*/ 927247 w 12584740"/>
              <a:gd name="connsiteY41" fmla="*/ 258217 h 4575313"/>
              <a:gd name="connsiteX42" fmla="*/ 933425 w 12584740"/>
              <a:gd name="connsiteY42" fmla="*/ 256149 h 4575313"/>
              <a:gd name="connsiteX43" fmla="*/ 934108 w 12584740"/>
              <a:gd name="connsiteY43" fmla="*/ 256433 h 4575313"/>
              <a:gd name="connsiteX44" fmla="*/ 935368 w 12584740"/>
              <a:gd name="connsiteY44" fmla="*/ 255498 h 4575313"/>
              <a:gd name="connsiteX45" fmla="*/ 949059 w 12584740"/>
              <a:gd name="connsiteY45" fmla="*/ 250913 h 4575313"/>
              <a:gd name="connsiteX46" fmla="*/ 980035 w 12584740"/>
              <a:gd name="connsiteY46" fmla="*/ 251605 h 4575313"/>
              <a:gd name="connsiteX47" fmla="*/ 998443 w 12584740"/>
              <a:gd name="connsiteY47" fmla="*/ 248823 h 4575313"/>
              <a:gd name="connsiteX48" fmla="*/ 1015140 w 12584740"/>
              <a:gd name="connsiteY48" fmla="*/ 230963 h 4575313"/>
              <a:gd name="connsiteX49" fmla="*/ 1027653 w 12584740"/>
              <a:gd name="connsiteY49" fmla="*/ 228229 h 4575313"/>
              <a:gd name="connsiteX50" fmla="*/ 1029989 w 12584740"/>
              <a:gd name="connsiteY50" fmla="*/ 225769 h 4575313"/>
              <a:gd name="connsiteX51" fmla="*/ 1036851 w 12584740"/>
              <a:gd name="connsiteY51" fmla="*/ 220779 h 4575313"/>
              <a:gd name="connsiteX52" fmla="*/ 1029120 w 12584740"/>
              <a:gd name="connsiteY52" fmla="*/ 217196 h 4575313"/>
              <a:gd name="connsiteX53" fmla="*/ 1113256 w 12584740"/>
              <a:gd name="connsiteY53" fmla="*/ 192543 h 4575313"/>
              <a:gd name="connsiteX54" fmla="*/ 1184710 w 12584740"/>
              <a:gd name="connsiteY54" fmla="*/ 171552 h 4575313"/>
              <a:gd name="connsiteX55" fmla="*/ 1310965 w 12584740"/>
              <a:gd name="connsiteY55" fmla="*/ 185879 h 4575313"/>
              <a:gd name="connsiteX56" fmla="*/ 1430934 w 12584740"/>
              <a:gd name="connsiteY56" fmla="*/ 139104 h 4575313"/>
              <a:gd name="connsiteX57" fmla="*/ 1463118 w 12584740"/>
              <a:gd name="connsiteY57" fmla="*/ 138911 h 4575313"/>
              <a:gd name="connsiteX58" fmla="*/ 1493444 w 12584740"/>
              <a:gd name="connsiteY58" fmla="*/ 147416 h 4575313"/>
              <a:gd name="connsiteX59" fmla="*/ 1493168 w 12584740"/>
              <a:gd name="connsiteY59" fmla="*/ 150455 h 4575313"/>
              <a:gd name="connsiteX60" fmla="*/ 1497974 w 12584740"/>
              <a:gd name="connsiteY60" fmla="*/ 151841 h 4575313"/>
              <a:gd name="connsiteX61" fmla="*/ 1502355 w 12584740"/>
              <a:gd name="connsiteY61" fmla="*/ 149916 h 4575313"/>
              <a:gd name="connsiteX62" fmla="*/ 1508100 w 12584740"/>
              <a:gd name="connsiteY62" fmla="*/ 151526 h 4575313"/>
              <a:gd name="connsiteX63" fmla="*/ 1523822 w 12584740"/>
              <a:gd name="connsiteY63" fmla="*/ 155112 h 4575313"/>
              <a:gd name="connsiteX64" fmla="*/ 1528971 w 12584740"/>
              <a:gd name="connsiteY64" fmla="*/ 161299 h 4575313"/>
              <a:gd name="connsiteX65" fmla="*/ 1590631 w 12584740"/>
              <a:gd name="connsiteY65" fmla="*/ 173836 h 4575313"/>
              <a:gd name="connsiteX66" fmla="*/ 1609537 w 12584740"/>
              <a:gd name="connsiteY66" fmla="*/ 169616 h 4575313"/>
              <a:gd name="connsiteX67" fmla="*/ 1631335 w 12584740"/>
              <a:gd name="connsiteY67" fmla="*/ 179686 h 4575313"/>
              <a:gd name="connsiteX68" fmla="*/ 1693983 w 12584740"/>
              <a:gd name="connsiteY68" fmla="*/ 183202 h 4575313"/>
              <a:gd name="connsiteX69" fmla="*/ 1763575 w 12584740"/>
              <a:gd name="connsiteY69" fmla="*/ 194844 h 4575313"/>
              <a:gd name="connsiteX70" fmla="*/ 1812709 w 12584740"/>
              <a:gd name="connsiteY70" fmla="*/ 208037 h 4575313"/>
              <a:gd name="connsiteX71" fmla="*/ 1945879 w 12584740"/>
              <a:gd name="connsiteY71" fmla="*/ 216206 h 4575313"/>
              <a:gd name="connsiteX72" fmla="*/ 1974418 w 12584740"/>
              <a:gd name="connsiteY72" fmla="*/ 208866 h 4575313"/>
              <a:gd name="connsiteX73" fmla="*/ 1976651 w 12584740"/>
              <a:gd name="connsiteY73" fmla="*/ 208757 h 4575313"/>
              <a:gd name="connsiteX74" fmla="*/ 2881775 w 12584740"/>
              <a:gd name="connsiteY74"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584740 w 12584740"/>
              <a:gd name="connsiteY24" fmla="*/ 3094030 h 4575313"/>
              <a:gd name="connsiteX25" fmla="*/ 483060 w 12584740"/>
              <a:gd name="connsiteY25" fmla="*/ 4575313 h 4575313"/>
              <a:gd name="connsiteX26" fmla="*/ 0 w 12584740"/>
              <a:gd name="connsiteY26" fmla="*/ 628841 h 4575313"/>
              <a:gd name="connsiteX27" fmla="*/ 7836 w 12584740"/>
              <a:gd name="connsiteY27" fmla="*/ 631521 h 4575313"/>
              <a:gd name="connsiteX28" fmla="*/ 59804 w 12584740"/>
              <a:gd name="connsiteY28" fmla="*/ 651795 h 4575313"/>
              <a:gd name="connsiteX29" fmla="*/ 189088 w 12584740"/>
              <a:gd name="connsiteY29" fmla="*/ 654369 h 4575313"/>
              <a:gd name="connsiteX30" fmla="*/ 238402 w 12584740"/>
              <a:gd name="connsiteY30" fmla="*/ 636963 h 4575313"/>
              <a:gd name="connsiteX31" fmla="*/ 332970 w 12584740"/>
              <a:gd name="connsiteY31" fmla="*/ 607012 h 4575313"/>
              <a:gd name="connsiteX32" fmla="*/ 407552 w 12584740"/>
              <a:gd name="connsiteY32" fmla="*/ 547943 h 4575313"/>
              <a:gd name="connsiteX33" fmla="*/ 497934 w 12584740"/>
              <a:gd name="connsiteY33" fmla="*/ 502354 h 4575313"/>
              <a:gd name="connsiteX34" fmla="*/ 510273 w 12584740"/>
              <a:gd name="connsiteY34" fmla="*/ 504172 h 4575313"/>
              <a:gd name="connsiteX35" fmla="*/ 561099 w 12584740"/>
              <a:gd name="connsiteY35" fmla="*/ 476357 h 4575313"/>
              <a:gd name="connsiteX36" fmla="*/ 705102 w 12584740"/>
              <a:gd name="connsiteY36" fmla="*/ 399826 h 4575313"/>
              <a:gd name="connsiteX37" fmla="*/ 800404 w 12584740"/>
              <a:gd name="connsiteY37" fmla="*/ 289909 h 4575313"/>
              <a:gd name="connsiteX38" fmla="*/ 842353 w 12584740"/>
              <a:gd name="connsiteY38" fmla="*/ 276713 h 4575313"/>
              <a:gd name="connsiteX39" fmla="*/ 912247 w 12584740"/>
              <a:gd name="connsiteY39" fmla="*/ 254246 h 4575313"/>
              <a:gd name="connsiteX40" fmla="*/ 927247 w 12584740"/>
              <a:gd name="connsiteY40" fmla="*/ 258217 h 4575313"/>
              <a:gd name="connsiteX41" fmla="*/ 933425 w 12584740"/>
              <a:gd name="connsiteY41" fmla="*/ 256149 h 4575313"/>
              <a:gd name="connsiteX42" fmla="*/ 934108 w 12584740"/>
              <a:gd name="connsiteY42" fmla="*/ 256433 h 4575313"/>
              <a:gd name="connsiteX43" fmla="*/ 935368 w 12584740"/>
              <a:gd name="connsiteY43" fmla="*/ 255498 h 4575313"/>
              <a:gd name="connsiteX44" fmla="*/ 949059 w 12584740"/>
              <a:gd name="connsiteY44" fmla="*/ 250913 h 4575313"/>
              <a:gd name="connsiteX45" fmla="*/ 980035 w 12584740"/>
              <a:gd name="connsiteY45" fmla="*/ 251605 h 4575313"/>
              <a:gd name="connsiteX46" fmla="*/ 998443 w 12584740"/>
              <a:gd name="connsiteY46" fmla="*/ 248823 h 4575313"/>
              <a:gd name="connsiteX47" fmla="*/ 1015140 w 12584740"/>
              <a:gd name="connsiteY47" fmla="*/ 230963 h 4575313"/>
              <a:gd name="connsiteX48" fmla="*/ 1027653 w 12584740"/>
              <a:gd name="connsiteY48" fmla="*/ 228229 h 4575313"/>
              <a:gd name="connsiteX49" fmla="*/ 1029989 w 12584740"/>
              <a:gd name="connsiteY49" fmla="*/ 225769 h 4575313"/>
              <a:gd name="connsiteX50" fmla="*/ 1036851 w 12584740"/>
              <a:gd name="connsiteY50" fmla="*/ 220779 h 4575313"/>
              <a:gd name="connsiteX51" fmla="*/ 1029120 w 12584740"/>
              <a:gd name="connsiteY51" fmla="*/ 217196 h 4575313"/>
              <a:gd name="connsiteX52" fmla="*/ 1113256 w 12584740"/>
              <a:gd name="connsiteY52" fmla="*/ 192543 h 4575313"/>
              <a:gd name="connsiteX53" fmla="*/ 1184710 w 12584740"/>
              <a:gd name="connsiteY53" fmla="*/ 171552 h 4575313"/>
              <a:gd name="connsiteX54" fmla="*/ 1310965 w 12584740"/>
              <a:gd name="connsiteY54" fmla="*/ 185879 h 4575313"/>
              <a:gd name="connsiteX55" fmla="*/ 1430934 w 12584740"/>
              <a:gd name="connsiteY55" fmla="*/ 139104 h 4575313"/>
              <a:gd name="connsiteX56" fmla="*/ 1463118 w 12584740"/>
              <a:gd name="connsiteY56" fmla="*/ 138911 h 4575313"/>
              <a:gd name="connsiteX57" fmla="*/ 1493444 w 12584740"/>
              <a:gd name="connsiteY57" fmla="*/ 147416 h 4575313"/>
              <a:gd name="connsiteX58" fmla="*/ 1493168 w 12584740"/>
              <a:gd name="connsiteY58" fmla="*/ 150455 h 4575313"/>
              <a:gd name="connsiteX59" fmla="*/ 1497974 w 12584740"/>
              <a:gd name="connsiteY59" fmla="*/ 151841 h 4575313"/>
              <a:gd name="connsiteX60" fmla="*/ 1502355 w 12584740"/>
              <a:gd name="connsiteY60" fmla="*/ 149916 h 4575313"/>
              <a:gd name="connsiteX61" fmla="*/ 1508100 w 12584740"/>
              <a:gd name="connsiteY61" fmla="*/ 151526 h 4575313"/>
              <a:gd name="connsiteX62" fmla="*/ 1523822 w 12584740"/>
              <a:gd name="connsiteY62" fmla="*/ 155112 h 4575313"/>
              <a:gd name="connsiteX63" fmla="*/ 1528971 w 12584740"/>
              <a:gd name="connsiteY63" fmla="*/ 161299 h 4575313"/>
              <a:gd name="connsiteX64" fmla="*/ 1590631 w 12584740"/>
              <a:gd name="connsiteY64" fmla="*/ 173836 h 4575313"/>
              <a:gd name="connsiteX65" fmla="*/ 1609537 w 12584740"/>
              <a:gd name="connsiteY65" fmla="*/ 169616 h 4575313"/>
              <a:gd name="connsiteX66" fmla="*/ 1631335 w 12584740"/>
              <a:gd name="connsiteY66" fmla="*/ 179686 h 4575313"/>
              <a:gd name="connsiteX67" fmla="*/ 1693983 w 12584740"/>
              <a:gd name="connsiteY67" fmla="*/ 183202 h 4575313"/>
              <a:gd name="connsiteX68" fmla="*/ 1763575 w 12584740"/>
              <a:gd name="connsiteY68" fmla="*/ 194844 h 4575313"/>
              <a:gd name="connsiteX69" fmla="*/ 1812709 w 12584740"/>
              <a:gd name="connsiteY69" fmla="*/ 208037 h 4575313"/>
              <a:gd name="connsiteX70" fmla="*/ 1945879 w 12584740"/>
              <a:gd name="connsiteY70" fmla="*/ 216206 h 4575313"/>
              <a:gd name="connsiteX71" fmla="*/ 1974418 w 12584740"/>
              <a:gd name="connsiteY71" fmla="*/ 208866 h 4575313"/>
              <a:gd name="connsiteX72" fmla="*/ 1976651 w 12584740"/>
              <a:gd name="connsiteY72" fmla="*/ 208757 h 4575313"/>
              <a:gd name="connsiteX73" fmla="*/ 2881775 w 12584740"/>
              <a:gd name="connsiteY73" fmla="*/ 233197 h 4575313"/>
              <a:gd name="connsiteX0" fmla="*/ 2881775 w 12584740"/>
              <a:gd name="connsiteY0" fmla="*/ 214043 h 4556159"/>
              <a:gd name="connsiteX1" fmla="*/ 8923122 w 12584740"/>
              <a:gd name="connsiteY1" fmla="*/ 205911 h 4556159"/>
              <a:gd name="connsiteX2" fmla="*/ 10535176 w 12584740"/>
              <a:gd name="connsiteY2" fmla="*/ 98886 h 4556159"/>
              <a:gd name="connsiteX3" fmla="*/ 10552865 w 12584740"/>
              <a:gd name="connsiteY3" fmla="*/ 93120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1976651 w 12584740"/>
              <a:gd name="connsiteY71" fmla="*/ 189603 h 4556159"/>
              <a:gd name="connsiteX72" fmla="*/ 2881775 w 12584740"/>
              <a:gd name="connsiteY72" fmla="*/ 214043 h 4556159"/>
              <a:gd name="connsiteX0" fmla="*/ 2881775 w 12584740"/>
              <a:gd name="connsiteY0" fmla="*/ 214043 h 4556159"/>
              <a:gd name="connsiteX1" fmla="*/ 8923122 w 12584740"/>
              <a:gd name="connsiteY1" fmla="*/ 205911 h 4556159"/>
              <a:gd name="connsiteX2" fmla="*/ 10535176 w 12584740"/>
              <a:gd name="connsiteY2" fmla="*/ 98886 h 4556159"/>
              <a:gd name="connsiteX3" fmla="*/ 10552865 w 12584740"/>
              <a:gd name="connsiteY3" fmla="*/ 93120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2235555 w 12584740"/>
              <a:gd name="connsiteY71" fmla="*/ 226659 h 4556159"/>
              <a:gd name="connsiteX72" fmla="*/ 2881775 w 12584740"/>
              <a:gd name="connsiteY72" fmla="*/ 214043 h 4556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2584740" h="4556159">
                <a:moveTo>
                  <a:pt x="2881775" y="214043"/>
                </a:moveTo>
                <a:lnTo>
                  <a:pt x="8923122" y="205911"/>
                </a:lnTo>
                <a:cubicBezTo>
                  <a:pt x="8923122" y="236009"/>
                  <a:pt x="10535176" y="68788"/>
                  <a:pt x="10535176" y="98886"/>
                </a:cubicBezTo>
                <a:lnTo>
                  <a:pt x="10552865" y="93120"/>
                </a:lnTo>
                <a:cubicBezTo>
                  <a:pt x="10602509" y="95039"/>
                  <a:pt x="10648374" y="81962"/>
                  <a:pt x="10704478" y="76437"/>
                </a:cubicBezTo>
                <a:cubicBezTo>
                  <a:pt x="10764532" y="85901"/>
                  <a:pt x="10796465" y="61749"/>
                  <a:pt x="10856419" y="55944"/>
                </a:cubicBezTo>
                <a:cubicBezTo>
                  <a:pt x="10914661" y="77716"/>
                  <a:pt x="10896627" y="22130"/>
                  <a:pt x="10946891" y="22447"/>
                </a:cubicBezTo>
                <a:cubicBezTo>
                  <a:pt x="11028004" y="41524"/>
                  <a:pt x="10945561" y="3905"/>
                  <a:pt x="11071737" y="7907"/>
                </a:cubicBezTo>
                <a:cubicBezTo>
                  <a:pt x="11078763" y="11268"/>
                  <a:pt x="11094187" y="7177"/>
                  <a:pt x="11092700" y="2345"/>
                </a:cubicBezTo>
                <a:cubicBezTo>
                  <a:pt x="11100672" y="3621"/>
                  <a:pt x="11119582" y="12415"/>
                  <a:pt x="11121627" y="4539"/>
                </a:cubicBezTo>
                <a:cubicBezTo>
                  <a:pt x="11161872" y="2410"/>
                  <a:pt x="11201801" y="5778"/>
                  <a:pt x="11237564" y="14319"/>
                </a:cubicBezTo>
                <a:cubicBezTo>
                  <a:pt x="11315265" y="-1427"/>
                  <a:pt x="11272628" y="36301"/>
                  <a:pt x="11328738" y="30868"/>
                </a:cubicBezTo>
                <a:cubicBezTo>
                  <a:pt x="11373885" y="14123"/>
                  <a:pt x="11390505" y="26175"/>
                  <a:pt x="11442587" y="14368"/>
                </a:cubicBezTo>
                <a:cubicBezTo>
                  <a:pt x="11460405" y="39138"/>
                  <a:pt x="11491560" y="10212"/>
                  <a:pt x="11511928" y="16713"/>
                </a:cubicBezTo>
                <a:cubicBezTo>
                  <a:pt x="11544050" y="-13836"/>
                  <a:pt x="11591566" y="41138"/>
                  <a:pt x="11625388" y="39481"/>
                </a:cubicBezTo>
                <a:cubicBezTo>
                  <a:pt x="11682275" y="32159"/>
                  <a:pt x="11743456" y="-367"/>
                  <a:pt x="11775146" y="27611"/>
                </a:cubicBezTo>
                <a:cubicBezTo>
                  <a:pt x="11779070" y="15386"/>
                  <a:pt x="11773473" y="-818"/>
                  <a:pt x="11806024" y="88"/>
                </a:cubicBezTo>
                <a:cubicBezTo>
                  <a:pt x="11821005" y="-1216"/>
                  <a:pt x="11833611" y="12437"/>
                  <a:pt x="11865034" y="19785"/>
                </a:cubicBezTo>
                <a:cubicBezTo>
                  <a:pt x="11905979" y="29998"/>
                  <a:pt x="11998366" y="9552"/>
                  <a:pt x="11994565" y="44174"/>
                </a:cubicBezTo>
                <a:cubicBezTo>
                  <a:pt x="12007200" y="63922"/>
                  <a:pt x="12058131" y="30230"/>
                  <a:pt x="12059283" y="52111"/>
                </a:cubicBezTo>
                <a:cubicBezTo>
                  <a:pt x="12081498" y="36953"/>
                  <a:pt x="12122851" y="58256"/>
                  <a:pt x="12160147" y="55873"/>
                </a:cubicBezTo>
                <a:cubicBezTo>
                  <a:pt x="12167674" y="65410"/>
                  <a:pt x="12176238" y="64529"/>
                  <a:pt x="12190854" y="58535"/>
                </a:cubicBezTo>
                <a:lnTo>
                  <a:pt x="12215705" y="59963"/>
                </a:lnTo>
                <a:lnTo>
                  <a:pt x="12584740" y="3074876"/>
                </a:lnTo>
                <a:lnTo>
                  <a:pt x="483060" y="4556159"/>
                </a:lnTo>
                <a:lnTo>
                  <a:pt x="0" y="609687"/>
                </a:lnTo>
                <a:lnTo>
                  <a:pt x="7836" y="612367"/>
                </a:lnTo>
                <a:cubicBezTo>
                  <a:pt x="25349" y="620104"/>
                  <a:pt x="41483" y="627786"/>
                  <a:pt x="59804" y="632641"/>
                </a:cubicBezTo>
                <a:cubicBezTo>
                  <a:pt x="75146" y="654421"/>
                  <a:pt x="167365" y="632597"/>
                  <a:pt x="189088" y="635215"/>
                </a:cubicBezTo>
                <a:cubicBezTo>
                  <a:pt x="217440" y="623749"/>
                  <a:pt x="208344" y="626448"/>
                  <a:pt x="238402" y="617809"/>
                </a:cubicBezTo>
                <a:cubicBezTo>
                  <a:pt x="247394" y="590135"/>
                  <a:pt x="303125" y="595692"/>
                  <a:pt x="332970" y="587858"/>
                </a:cubicBezTo>
                <a:cubicBezTo>
                  <a:pt x="336621" y="563687"/>
                  <a:pt x="356128" y="555392"/>
                  <a:pt x="407552" y="528789"/>
                </a:cubicBezTo>
                <a:cubicBezTo>
                  <a:pt x="410625" y="501558"/>
                  <a:pt x="481949" y="526749"/>
                  <a:pt x="497934" y="483200"/>
                </a:cubicBezTo>
                <a:cubicBezTo>
                  <a:pt x="501858" y="484200"/>
                  <a:pt x="506013" y="484811"/>
                  <a:pt x="510273" y="485018"/>
                </a:cubicBezTo>
                <a:cubicBezTo>
                  <a:pt x="535011" y="486222"/>
                  <a:pt x="557770" y="473768"/>
                  <a:pt x="561099" y="457203"/>
                </a:cubicBezTo>
                <a:cubicBezTo>
                  <a:pt x="592709" y="393031"/>
                  <a:pt x="657171" y="417531"/>
                  <a:pt x="705102" y="380672"/>
                </a:cubicBezTo>
                <a:cubicBezTo>
                  <a:pt x="762904" y="342107"/>
                  <a:pt x="753762" y="341220"/>
                  <a:pt x="800404" y="270755"/>
                </a:cubicBezTo>
                <a:cubicBezTo>
                  <a:pt x="821510" y="277286"/>
                  <a:pt x="831930" y="272279"/>
                  <a:pt x="842353" y="257559"/>
                </a:cubicBezTo>
                <a:cubicBezTo>
                  <a:pt x="871396" y="239661"/>
                  <a:pt x="901151" y="269258"/>
                  <a:pt x="912247" y="235092"/>
                </a:cubicBezTo>
                <a:cubicBezTo>
                  <a:pt x="915193" y="239660"/>
                  <a:pt x="920652" y="240302"/>
                  <a:pt x="927247" y="239063"/>
                </a:cubicBezTo>
                <a:lnTo>
                  <a:pt x="933425" y="236995"/>
                </a:lnTo>
                <a:lnTo>
                  <a:pt x="934108" y="237279"/>
                </a:lnTo>
                <a:lnTo>
                  <a:pt x="935368" y="236344"/>
                </a:lnTo>
                <a:lnTo>
                  <a:pt x="949059" y="231759"/>
                </a:lnTo>
                <a:cubicBezTo>
                  <a:pt x="964033" y="225857"/>
                  <a:pt x="978036" y="220629"/>
                  <a:pt x="980035" y="232451"/>
                </a:cubicBezTo>
                <a:cubicBezTo>
                  <a:pt x="988861" y="233151"/>
                  <a:pt x="994474" y="231910"/>
                  <a:pt x="998443" y="229669"/>
                </a:cubicBezTo>
                <a:cubicBezTo>
                  <a:pt x="1006381" y="225191"/>
                  <a:pt x="1007750" y="216720"/>
                  <a:pt x="1015140" y="211809"/>
                </a:cubicBezTo>
                <a:lnTo>
                  <a:pt x="1027653" y="209075"/>
                </a:lnTo>
                <a:lnTo>
                  <a:pt x="1029989" y="206615"/>
                </a:lnTo>
                <a:lnTo>
                  <a:pt x="1036851" y="201625"/>
                </a:lnTo>
                <a:lnTo>
                  <a:pt x="1029120" y="198042"/>
                </a:lnTo>
                <a:cubicBezTo>
                  <a:pt x="1021104" y="195096"/>
                  <a:pt x="1101729" y="180798"/>
                  <a:pt x="1113256" y="173389"/>
                </a:cubicBezTo>
                <a:lnTo>
                  <a:pt x="1184710" y="152398"/>
                </a:lnTo>
                <a:lnTo>
                  <a:pt x="1310965" y="166725"/>
                </a:lnTo>
                <a:cubicBezTo>
                  <a:pt x="1336372" y="131696"/>
                  <a:pt x="1403197" y="140119"/>
                  <a:pt x="1430934" y="119950"/>
                </a:cubicBezTo>
                <a:lnTo>
                  <a:pt x="1463118" y="119757"/>
                </a:lnTo>
                <a:lnTo>
                  <a:pt x="1493444" y="128262"/>
                </a:lnTo>
                <a:lnTo>
                  <a:pt x="1493168" y="131301"/>
                </a:lnTo>
                <a:cubicBezTo>
                  <a:pt x="1493827" y="133297"/>
                  <a:pt x="1495475" y="133471"/>
                  <a:pt x="1497974" y="132687"/>
                </a:cubicBezTo>
                <a:lnTo>
                  <a:pt x="1502355" y="130762"/>
                </a:lnTo>
                <a:lnTo>
                  <a:pt x="1508100" y="132372"/>
                </a:lnTo>
                <a:lnTo>
                  <a:pt x="1523822" y="135958"/>
                </a:lnTo>
                <a:lnTo>
                  <a:pt x="1528971" y="142145"/>
                </a:lnTo>
                <a:cubicBezTo>
                  <a:pt x="1544182" y="151821"/>
                  <a:pt x="1579536" y="139768"/>
                  <a:pt x="1590631" y="154682"/>
                </a:cubicBezTo>
                <a:lnTo>
                  <a:pt x="1609537" y="150462"/>
                </a:lnTo>
                <a:lnTo>
                  <a:pt x="1631335" y="160532"/>
                </a:lnTo>
                <a:cubicBezTo>
                  <a:pt x="1651445" y="168813"/>
                  <a:pt x="1672155" y="173541"/>
                  <a:pt x="1693983" y="164048"/>
                </a:cubicBezTo>
                <a:cubicBezTo>
                  <a:pt x="1686705" y="185321"/>
                  <a:pt x="1748101" y="157604"/>
                  <a:pt x="1763575" y="175690"/>
                </a:cubicBezTo>
                <a:cubicBezTo>
                  <a:pt x="1773286" y="190711"/>
                  <a:pt x="1794179" y="185800"/>
                  <a:pt x="1812709" y="188883"/>
                </a:cubicBezTo>
                <a:cubicBezTo>
                  <a:pt x="1830479" y="202932"/>
                  <a:pt x="1918180" y="204037"/>
                  <a:pt x="1945879" y="197052"/>
                </a:cubicBezTo>
                <a:cubicBezTo>
                  <a:pt x="1955185" y="193416"/>
                  <a:pt x="1964727" y="191072"/>
                  <a:pt x="1974418" y="189712"/>
                </a:cubicBezTo>
                <a:lnTo>
                  <a:pt x="2235555" y="226659"/>
                </a:lnTo>
                <a:cubicBezTo>
                  <a:pt x="2235555" y="166322"/>
                  <a:pt x="2881775" y="274380"/>
                  <a:pt x="2881775" y="214043"/>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8" name="Freeform: Shape 76">
            <a:extLst>
              <a:ext uri="{FF2B5EF4-FFF2-40B4-BE49-F238E27FC236}">
                <a16:creationId xmlns:a16="http://schemas.microsoft.com/office/drawing/2014/main" id="{1BBFDD63-AD5F-4E42-979B-2FBDE345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855" y="1431370"/>
            <a:ext cx="5217258" cy="338246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descr="Table&#10;&#10;Description automatically generated">
            <a:extLst>
              <a:ext uri="{FF2B5EF4-FFF2-40B4-BE49-F238E27FC236}">
                <a16:creationId xmlns:a16="http://schemas.microsoft.com/office/drawing/2014/main" id="{1498065B-B54E-4953-8092-3543F0898EA2}"/>
              </a:ext>
            </a:extLst>
          </p:cNvPr>
          <p:cNvPicPr>
            <a:picLocks noChangeAspect="1"/>
          </p:cNvPicPr>
          <p:nvPr/>
        </p:nvPicPr>
        <p:blipFill>
          <a:blip r:embed="rId3"/>
          <a:stretch>
            <a:fillRect/>
          </a:stretch>
        </p:blipFill>
        <p:spPr>
          <a:xfrm>
            <a:off x="2085375" y="1614523"/>
            <a:ext cx="2662219" cy="3016156"/>
          </a:xfrm>
          <a:prstGeom prst="rect">
            <a:avLst/>
          </a:prstGeom>
        </p:spPr>
      </p:pic>
      <p:sp>
        <p:nvSpPr>
          <p:cNvPr id="139" name="Freeform: Shape 78">
            <a:extLst>
              <a:ext uri="{FF2B5EF4-FFF2-40B4-BE49-F238E27FC236}">
                <a16:creationId xmlns:a16="http://schemas.microsoft.com/office/drawing/2014/main" id="{AABDB02C-700D-4121-B1D1-CCB58F4BE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4339" y="1431370"/>
            <a:ext cx="5217258" cy="338246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Content Placeholder 5" descr="Chart, line chart&#10;&#10;Description automatically generated">
            <a:extLst>
              <a:ext uri="{FF2B5EF4-FFF2-40B4-BE49-F238E27FC236}">
                <a16:creationId xmlns:a16="http://schemas.microsoft.com/office/drawing/2014/main" id="{2992EF01-CA5D-4C51-9233-59F7FCD9CFC8}"/>
              </a:ext>
            </a:extLst>
          </p:cNvPr>
          <p:cNvPicPr>
            <a:picLocks noChangeAspect="1"/>
          </p:cNvPicPr>
          <p:nvPr/>
        </p:nvPicPr>
        <p:blipFill>
          <a:blip r:embed="rId4"/>
          <a:stretch>
            <a:fillRect/>
          </a:stretch>
        </p:blipFill>
        <p:spPr>
          <a:xfrm>
            <a:off x="6340135" y="1971226"/>
            <a:ext cx="4925667" cy="2302749"/>
          </a:xfrm>
          <a:prstGeom prst="rect">
            <a:avLst/>
          </a:prstGeom>
        </p:spPr>
      </p:pic>
      <p:sp>
        <p:nvSpPr>
          <p:cNvPr id="10" name="Content Placeholder 9">
            <a:extLst>
              <a:ext uri="{FF2B5EF4-FFF2-40B4-BE49-F238E27FC236}">
                <a16:creationId xmlns:a16="http://schemas.microsoft.com/office/drawing/2014/main" id="{D678C534-37F5-4BDE-B0A1-E8E66E602078}"/>
              </a:ext>
            </a:extLst>
          </p:cNvPr>
          <p:cNvSpPr>
            <a:spLocks noGrp="1"/>
          </p:cNvSpPr>
          <p:nvPr>
            <p:ph idx="1"/>
          </p:nvPr>
        </p:nvSpPr>
        <p:spPr>
          <a:xfrm>
            <a:off x="1050879" y="5081956"/>
            <a:ext cx="10117130" cy="1318843"/>
          </a:xfrm>
        </p:spPr>
        <p:txBody>
          <a:bodyPr anchor="ctr">
            <a:normAutofit/>
          </a:bodyPr>
          <a:lstStyle/>
          <a:p>
            <a:r>
              <a:rPr lang="en-US" dirty="0"/>
              <a:t>Across all sectors we compared the data and identified the volatility.</a:t>
            </a:r>
          </a:p>
          <a:p>
            <a:r>
              <a:rPr lang="en-US" dirty="0"/>
              <a:t>The average stock prices from the 4 sectors and compared the percentage change and the figure here shows the trend in the given time-frame</a:t>
            </a:r>
          </a:p>
        </p:txBody>
      </p:sp>
    </p:spTree>
    <p:extLst>
      <p:ext uri="{BB962C8B-B14F-4D97-AF65-F5344CB8AC3E}">
        <p14:creationId xmlns:p14="http://schemas.microsoft.com/office/powerpoint/2010/main" val="4148180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E348-A95A-E94B-BA9D-C7BEEDD3FE90}"/>
              </a:ext>
            </a:extLst>
          </p:cNvPr>
          <p:cNvSpPr>
            <a:spLocks noGrp="1"/>
          </p:cNvSpPr>
          <p:nvPr>
            <p:ph type="title"/>
          </p:nvPr>
        </p:nvSpPr>
        <p:spPr>
          <a:xfrm>
            <a:off x="351224" y="0"/>
            <a:ext cx="9810604" cy="1216024"/>
          </a:xfrm>
        </p:spPr>
        <p:txBody>
          <a:bodyPr/>
          <a:lstStyle/>
          <a:p>
            <a:r>
              <a:rPr lang="en-US" dirty="0"/>
              <a:t>Discussion</a:t>
            </a:r>
          </a:p>
        </p:txBody>
      </p:sp>
      <p:sp>
        <p:nvSpPr>
          <p:cNvPr id="5" name="Footer Placeholder 7">
            <a:extLst>
              <a:ext uri="{FF2B5EF4-FFF2-40B4-BE49-F238E27FC236}">
                <a16:creationId xmlns:a16="http://schemas.microsoft.com/office/drawing/2014/main" id="{5C26248C-C8AA-4A40-8E51-54FE243C45F6}"/>
              </a:ext>
            </a:extLst>
          </p:cNvPr>
          <p:cNvSpPr>
            <a:spLocks noGrp="1"/>
          </p:cNvSpPr>
          <p:nvPr>
            <p:ph type="ftr" sz="quarter" idx="11"/>
          </p:nvPr>
        </p:nvSpPr>
        <p:spPr>
          <a:xfrm>
            <a:off x="63506" y="6506521"/>
            <a:ext cx="3457184" cy="365125"/>
          </a:xfrm>
        </p:spPr>
        <p:txBody>
          <a:bodyPr/>
          <a:lstStyle/>
          <a:p>
            <a:r>
              <a:rPr lang="en-US" sz="1100" dirty="0"/>
              <a:t>ASU-TEM-VIRT-FIN-PT-08-2021</a:t>
            </a:r>
          </a:p>
        </p:txBody>
      </p:sp>
      <p:pic>
        <p:nvPicPr>
          <p:cNvPr id="10" name="Content Placeholder 9">
            <a:extLst>
              <a:ext uri="{FF2B5EF4-FFF2-40B4-BE49-F238E27FC236}">
                <a16:creationId xmlns:a16="http://schemas.microsoft.com/office/drawing/2014/main" id="{519ADCE3-3EBA-4C74-9005-DC56EA14F0DA}"/>
              </a:ext>
            </a:extLst>
          </p:cNvPr>
          <p:cNvPicPr>
            <a:picLocks noGrp="1" noChangeAspect="1"/>
          </p:cNvPicPr>
          <p:nvPr>
            <p:ph idx="1"/>
          </p:nvPr>
        </p:nvPicPr>
        <p:blipFill>
          <a:blip r:embed="rId3"/>
          <a:stretch>
            <a:fillRect/>
          </a:stretch>
        </p:blipFill>
        <p:spPr>
          <a:xfrm>
            <a:off x="1956107" y="1402173"/>
            <a:ext cx="7735147" cy="5104348"/>
          </a:xfrm>
        </p:spPr>
      </p:pic>
      <p:pic>
        <p:nvPicPr>
          <p:cNvPr id="13" name="Picture 12">
            <a:extLst>
              <a:ext uri="{FF2B5EF4-FFF2-40B4-BE49-F238E27FC236}">
                <a16:creationId xmlns:a16="http://schemas.microsoft.com/office/drawing/2014/main" id="{06F3B90A-7510-4AB2-A2E6-13D1077D5E60}"/>
              </a:ext>
            </a:extLst>
          </p:cNvPr>
          <p:cNvPicPr>
            <a:picLocks noChangeAspect="1"/>
          </p:cNvPicPr>
          <p:nvPr/>
        </p:nvPicPr>
        <p:blipFill>
          <a:blip r:embed="rId4"/>
          <a:stretch>
            <a:fillRect/>
          </a:stretch>
        </p:blipFill>
        <p:spPr>
          <a:xfrm>
            <a:off x="9594273" y="2784194"/>
            <a:ext cx="1539702" cy="901116"/>
          </a:xfrm>
          <a:prstGeom prst="rect">
            <a:avLst/>
          </a:prstGeom>
        </p:spPr>
      </p:pic>
      <p:sp>
        <p:nvSpPr>
          <p:cNvPr id="3" name="TextBox 2">
            <a:extLst>
              <a:ext uri="{FF2B5EF4-FFF2-40B4-BE49-F238E27FC236}">
                <a16:creationId xmlns:a16="http://schemas.microsoft.com/office/drawing/2014/main" id="{844656CE-D7DD-A743-A843-699383445839}"/>
              </a:ext>
            </a:extLst>
          </p:cNvPr>
          <p:cNvSpPr txBox="1"/>
          <p:nvPr/>
        </p:nvSpPr>
        <p:spPr>
          <a:xfrm>
            <a:off x="5323382" y="939767"/>
            <a:ext cx="100059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effectLst>
                  <a:outerShdw blurRad="50800" dist="38100" dir="2700000" algn="tl" rotWithShape="0">
                    <a:prstClr val="black">
                      <a:alpha val="40000"/>
                    </a:prstClr>
                  </a:outerShdw>
                </a:effectLst>
              </a:rPr>
              <a:t>Volatility</a:t>
            </a:r>
          </a:p>
        </p:txBody>
      </p:sp>
    </p:spTree>
    <p:extLst>
      <p:ext uri="{BB962C8B-B14F-4D97-AF65-F5344CB8AC3E}">
        <p14:creationId xmlns:p14="http://schemas.microsoft.com/office/powerpoint/2010/main" val="2909023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B15E46E1-B54D-4C21-89C1-94645CDF6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4" y="0"/>
            <a:ext cx="1222132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DE9CF6E-A1F6-4A07-8570-7AF44B4EDE65}"/>
              </a:ext>
            </a:extLst>
          </p:cNvPr>
          <p:cNvPicPr>
            <a:picLocks noChangeAspect="1"/>
          </p:cNvPicPr>
          <p:nvPr/>
        </p:nvPicPr>
        <p:blipFill>
          <a:blip r:embed="rId3"/>
          <a:stretch>
            <a:fillRect/>
          </a:stretch>
        </p:blipFill>
        <p:spPr>
          <a:xfrm>
            <a:off x="3602611" y="3872657"/>
            <a:ext cx="4156254" cy="1028671"/>
          </a:xfrm>
          <a:prstGeom prst="rect">
            <a:avLst/>
          </a:prstGeom>
        </p:spPr>
      </p:pic>
      <p:sp>
        <p:nvSpPr>
          <p:cNvPr id="58" name="Freeform: Shape 57">
            <a:extLst>
              <a:ext uri="{FF2B5EF4-FFF2-40B4-BE49-F238E27FC236}">
                <a16:creationId xmlns:a16="http://schemas.microsoft.com/office/drawing/2014/main" id="{508DFA20-FF63-4A3F-BB33-CF2DEA05F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660" y="0"/>
            <a:ext cx="12226455" cy="2094438"/>
          </a:xfrm>
          <a:custGeom>
            <a:avLst/>
            <a:gdLst>
              <a:gd name="connsiteX0" fmla="*/ 14660 w 12226455"/>
              <a:gd name="connsiteY0" fmla="*/ 0 h 2094438"/>
              <a:gd name="connsiteX1" fmla="*/ 12226455 w 12226455"/>
              <a:gd name="connsiteY1" fmla="*/ 0 h 2094438"/>
              <a:gd name="connsiteX2" fmla="*/ 12226455 w 12226455"/>
              <a:gd name="connsiteY2" fmla="*/ 457198 h 2094438"/>
              <a:gd name="connsiteX3" fmla="*/ 12226455 w 12226455"/>
              <a:gd name="connsiteY3" fmla="*/ 1016758 h 2094438"/>
              <a:gd name="connsiteX4" fmla="*/ 12226455 w 12226455"/>
              <a:gd name="connsiteY4" fmla="*/ 1392257 h 2094438"/>
              <a:gd name="connsiteX5" fmla="*/ 12210010 w 12226455"/>
              <a:gd name="connsiteY5" fmla="*/ 1392079 h 2094438"/>
              <a:gd name="connsiteX6" fmla="*/ 12097957 w 12226455"/>
              <a:gd name="connsiteY6" fmla="*/ 1378121 h 2094438"/>
              <a:gd name="connsiteX7" fmla="*/ 11705048 w 12226455"/>
              <a:gd name="connsiteY7" fmla="*/ 1504448 h 2094438"/>
              <a:gd name="connsiteX8" fmla="*/ 11578252 w 12226455"/>
              <a:gd name="connsiteY8" fmla="*/ 1622780 h 2094438"/>
              <a:gd name="connsiteX9" fmla="*/ 11441414 w 12226455"/>
              <a:gd name="connsiteY9" fmla="*/ 1671606 h 2094438"/>
              <a:gd name="connsiteX10" fmla="*/ 11384400 w 12226455"/>
              <a:gd name="connsiteY10" fmla="*/ 1726735 h 2094438"/>
              <a:gd name="connsiteX11" fmla="*/ 11243987 w 12226455"/>
              <a:gd name="connsiteY11" fmla="*/ 1775920 h 2094438"/>
              <a:gd name="connsiteX12" fmla="*/ 11146741 w 12226455"/>
              <a:gd name="connsiteY12" fmla="*/ 1786963 h 2094438"/>
              <a:gd name="connsiteX13" fmla="*/ 10932107 w 12226455"/>
              <a:gd name="connsiteY13" fmla="*/ 1783616 h 2094438"/>
              <a:gd name="connsiteX14" fmla="*/ 10374059 w 12226455"/>
              <a:gd name="connsiteY14" fmla="*/ 1797882 h 2094438"/>
              <a:gd name="connsiteX15" fmla="*/ 10227592 w 12226455"/>
              <a:gd name="connsiteY15" fmla="*/ 1817257 h 2094438"/>
              <a:gd name="connsiteX16" fmla="*/ 10015680 w 12226455"/>
              <a:gd name="connsiteY16" fmla="*/ 1830474 h 2094438"/>
              <a:gd name="connsiteX17" fmla="*/ 9411126 w 12226455"/>
              <a:gd name="connsiteY17" fmla="*/ 1869136 h 2094438"/>
              <a:gd name="connsiteX18" fmla="*/ 9341661 w 12226455"/>
              <a:gd name="connsiteY18" fmla="*/ 1903018 h 2094438"/>
              <a:gd name="connsiteX19" fmla="*/ 9091392 w 12226455"/>
              <a:gd name="connsiteY19" fmla="*/ 1925623 h 2094438"/>
              <a:gd name="connsiteX20" fmla="*/ 9046316 w 12226455"/>
              <a:gd name="connsiteY20" fmla="*/ 1931643 h 2094438"/>
              <a:gd name="connsiteX21" fmla="*/ 8924496 w 12226455"/>
              <a:gd name="connsiteY21" fmla="*/ 1934111 h 2094438"/>
              <a:gd name="connsiteX22" fmla="*/ 8730039 w 12226455"/>
              <a:gd name="connsiteY22" fmla="*/ 1958718 h 2094438"/>
              <a:gd name="connsiteX23" fmla="*/ 8637317 w 12226455"/>
              <a:gd name="connsiteY23" fmla="*/ 1976178 h 2094438"/>
              <a:gd name="connsiteX24" fmla="*/ 8497138 w 12226455"/>
              <a:gd name="connsiteY24" fmla="*/ 2026648 h 2094438"/>
              <a:gd name="connsiteX25" fmla="*/ 8281534 w 12226455"/>
              <a:gd name="connsiteY25" fmla="*/ 2036428 h 2094438"/>
              <a:gd name="connsiteX26" fmla="*/ 8275009 w 12226455"/>
              <a:gd name="connsiteY26" fmla="*/ 2036933 h 2094438"/>
              <a:gd name="connsiteX27" fmla="*/ 8215546 w 12226455"/>
              <a:gd name="connsiteY27" fmla="*/ 2024013 h 2094438"/>
              <a:gd name="connsiteX28" fmla="*/ 8191205 w 12226455"/>
              <a:gd name="connsiteY28" fmla="*/ 2026109 h 2094438"/>
              <a:gd name="connsiteX29" fmla="*/ 8022833 w 12226455"/>
              <a:gd name="connsiteY29" fmla="*/ 2020804 h 2094438"/>
              <a:gd name="connsiteX30" fmla="*/ 7842457 w 12226455"/>
              <a:gd name="connsiteY30" fmla="*/ 2032833 h 2094438"/>
              <a:gd name="connsiteX31" fmla="*/ 7623424 w 12226455"/>
              <a:gd name="connsiteY31" fmla="*/ 2023819 h 2094438"/>
              <a:gd name="connsiteX32" fmla="*/ 7513247 w 12226455"/>
              <a:gd name="connsiteY32" fmla="*/ 2034454 h 2094438"/>
              <a:gd name="connsiteX33" fmla="*/ 7252408 w 12226455"/>
              <a:gd name="connsiteY33" fmla="*/ 2048724 h 2094438"/>
              <a:gd name="connsiteX34" fmla="*/ 7058491 w 12226455"/>
              <a:gd name="connsiteY34" fmla="*/ 2026452 h 2094438"/>
              <a:gd name="connsiteX35" fmla="*/ 7014654 w 12226455"/>
              <a:gd name="connsiteY35" fmla="*/ 2008338 h 2094438"/>
              <a:gd name="connsiteX36" fmla="*/ 6869558 w 12226455"/>
              <a:gd name="connsiteY36" fmla="*/ 2009516 h 2094438"/>
              <a:gd name="connsiteX37" fmla="*/ 6801700 w 12226455"/>
              <a:gd name="connsiteY37" fmla="*/ 1992683 h 2094438"/>
              <a:gd name="connsiteX38" fmla="*/ 6630448 w 12226455"/>
              <a:gd name="connsiteY38" fmla="*/ 1990539 h 2094438"/>
              <a:gd name="connsiteX39" fmla="*/ 6343083 w 12226455"/>
              <a:gd name="connsiteY39" fmla="*/ 1975132 h 2094438"/>
              <a:gd name="connsiteX40" fmla="*/ 6118325 w 12226455"/>
              <a:gd name="connsiteY40" fmla="*/ 1977815 h 2094438"/>
              <a:gd name="connsiteX41" fmla="*/ 5951117 w 12226455"/>
              <a:gd name="connsiteY41" fmla="*/ 1980301 h 2094438"/>
              <a:gd name="connsiteX42" fmla="*/ 5899039 w 12226455"/>
              <a:gd name="connsiteY42" fmla="*/ 1970051 h 2094438"/>
              <a:gd name="connsiteX43" fmla="*/ 5826960 w 12226455"/>
              <a:gd name="connsiteY43" fmla="*/ 1971340 h 2094438"/>
              <a:gd name="connsiteX44" fmla="*/ 5750590 w 12226455"/>
              <a:gd name="connsiteY44" fmla="*/ 1974055 h 2094438"/>
              <a:gd name="connsiteX45" fmla="*/ 5692650 w 12226455"/>
              <a:gd name="connsiteY45" fmla="*/ 1973132 h 2094438"/>
              <a:gd name="connsiteX46" fmla="*/ 5707621 w 12226455"/>
              <a:gd name="connsiteY46" fmla="*/ 1971397 h 2094438"/>
              <a:gd name="connsiteX47" fmla="*/ 5678447 w 12226455"/>
              <a:gd name="connsiteY47" fmla="*/ 1972906 h 2094438"/>
              <a:gd name="connsiteX48" fmla="*/ 5692650 w 12226455"/>
              <a:gd name="connsiteY48" fmla="*/ 1973132 h 2094438"/>
              <a:gd name="connsiteX49" fmla="*/ 5624294 w 12226455"/>
              <a:gd name="connsiteY49" fmla="*/ 1981056 h 2094438"/>
              <a:gd name="connsiteX50" fmla="*/ 5554110 w 12226455"/>
              <a:gd name="connsiteY50" fmla="*/ 1965114 h 2094438"/>
              <a:gd name="connsiteX51" fmla="*/ 5488422 w 12226455"/>
              <a:gd name="connsiteY51" fmla="*/ 1963610 h 2094438"/>
              <a:gd name="connsiteX52" fmla="*/ 5234009 w 12226455"/>
              <a:gd name="connsiteY52" fmla="*/ 1945946 h 2094438"/>
              <a:gd name="connsiteX53" fmla="*/ 5054956 w 12226455"/>
              <a:gd name="connsiteY53" fmla="*/ 1961326 h 2094438"/>
              <a:gd name="connsiteX54" fmla="*/ 4968494 w 12226455"/>
              <a:gd name="connsiteY54" fmla="*/ 1980959 h 2094438"/>
              <a:gd name="connsiteX55" fmla="*/ 4887159 w 12226455"/>
              <a:gd name="connsiteY55" fmla="*/ 1987230 h 2094438"/>
              <a:gd name="connsiteX56" fmla="*/ 4823752 w 12226455"/>
              <a:gd name="connsiteY56" fmla="*/ 2010623 h 2094438"/>
              <a:gd name="connsiteX57" fmla="*/ 4763730 w 12226455"/>
              <a:gd name="connsiteY57" fmla="*/ 2037027 h 2094438"/>
              <a:gd name="connsiteX58" fmla="*/ 4758100 w 12226455"/>
              <a:gd name="connsiteY58" fmla="*/ 2037626 h 2094438"/>
              <a:gd name="connsiteX59" fmla="*/ 4753293 w 12226455"/>
              <a:gd name="connsiteY59" fmla="*/ 2034727 h 2094438"/>
              <a:gd name="connsiteX60" fmla="*/ 4738854 w 12226455"/>
              <a:gd name="connsiteY60" fmla="*/ 2040382 h 2094438"/>
              <a:gd name="connsiteX61" fmla="*/ 4679090 w 12226455"/>
              <a:gd name="connsiteY61" fmla="*/ 2049175 h 2094438"/>
              <a:gd name="connsiteX62" fmla="*/ 4670823 w 12226455"/>
              <a:gd name="connsiteY62" fmla="*/ 2060199 h 2094438"/>
              <a:gd name="connsiteX63" fmla="*/ 4652693 w 12226455"/>
              <a:gd name="connsiteY63" fmla="*/ 2068081 h 2094438"/>
              <a:gd name="connsiteX64" fmla="*/ 4596668 w 12226455"/>
              <a:gd name="connsiteY64" fmla="*/ 2066844 h 2094438"/>
              <a:gd name="connsiteX65" fmla="*/ 4515079 w 12226455"/>
              <a:gd name="connsiteY65" fmla="*/ 2093488 h 2094438"/>
              <a:gd name="connsiteX66" fmla="*/ 4359987 w 12226455"/>
              <a:gd name="connsiteY66" fmla="*/ 2087091 h 2094438"/>
              <a:gd name="connsiteX67" fmla="*/ 4299514 w 12226455"/>
              <a:gd name="connsiteY67" fmla="*/ 2072092 h 2094438"/>
              <a:gd name="connsiteX68" fmla="*/ 4215049 w 12226455"/>
              <a:gd name="connsiteY68" fmla="*/ 2078442 h 2094438"/>
              <a:gd name="connsiteX69" fmla="*/ 4182398 w 12226455"/>
              <a:gd name="connsiteY69" fmla="*/ 2068549 h 2094438"/>
              <a:gd name="connsiteX70" fmla="*/ 4148880 w 12226455"/>
              <a:gd name="connsiteY70" fmla="*/ 2087980 h 2094438"/>
              <a:gd name="connsiteX71" fmla="*/ 4132217 w 12226455"/>
              <a:gd name="connsiteY71" fmla="*/ 2074087 h 2094438"/>
              <a:gd name="connsiteX72" fmla="*/ 4073825 w 12226455"/>
              <a:gd name="connsiteY72" fmla="*/ 2078770 h 2094438"/>
              <a:gd name="connsiteX73" fmla="*/ 3997663 w 12226455"/>
              <a:gd name="connsiteY73" fmla="*/ 2084777 h 2094438"/>
              <a:gd name="connsiteX74" fmla="*/ 4004645 w 12226455"/>
              <a:gd name="connsiteY74" fmla="*/ 2091682 h 2094438"/>
              <a:gd name="connsiteX75" fmla="*/ 3969056 w 12226455"/>
              <a:gd name="connsiteY75" fmla="*/ 2094067 h 2094438"/>
              <a:gd name="connsiteX76" fmla="*/ 3959847 w 12226455"/>
              <a:gd name="connsiteY76" fmla="*/ 2091531 h 2094438"/>
              <a:gd name="connsiteX77" fmla="*/ 3925749 w 12226455"/>
              <a:gd name="connsiteY77" fmla="*/ 2090653 h 2094438"/>
              <a:gd name="connsiteX78" fmla="*/ 3860022 w 12226455"/>
              <a:gd name="connsiteY78" fmla="*/ 2080934 h 2094438"/>
              <a:gd name="connsiteX79" fmla="*/ 3741602 w 12226455"/>
              <a:gd name="connsiteY79" fmla="*/ 2071656 h 2094438"/>
              <a:gd name="connsiteX80" fmla="*/ 3608325 w 12226455"/>
              <a:gd name="connsiteY80" fmla="*/ 2079355 h 2094438"/>
              <a:gd name="connsiteX81" fmla="*/ 3491740 w 12226455"/>
              <a:gd name="connsiteY81" fmla="*/ 2092551 h 2094438"/>
              <a:gd name="connsiteX82" fmla="*/ 3381317 w 12226455"/>
              <a:gd name="connsiteY82" fmla="*/ 2072555 h 2094438"/>
              <a:gd name="connsiteX83" fmla="*/ 3248436 w 12226455"/>
              <a:gd name="connsiteY83" fmla="*/ 2062278 h 2094438"/>
              <a:gd name="connsiteX84" fmla="*/ 3028186 w 12226455"/>
              <a:gd name="connsiteY84" fmla="*/ 2060434 h 2094438"/>
              <a:gd name="connsiteX85" fmla="*/ 2637295 w 12226455"/>
              <a:gd name="connsiteY85" fmla="*/ 2026539 h 2094438"/>
              <a:gd name="connsiteX86" fmla="*/ 2222596 w 12226455"/>
              <a:gd name="connsiteY86" fmla="*/ 1936508 h 2094438"/>
              <a:gd name="connsiteX87" fmla="*/ 2139456 w 12226455"/>
              <a:gd name="connsiteY87" fmla="*/ 1911826 h 2094438"/>
              <a:gd name="connsiteX88" fmla="*/ 1981598 w 12226455"/>
              <a:gd name="connsiteY88" fmla="*/ 1886446 h 2094438"/>
              <a:gd name="connsiteX89" fmla="*/ 1980797 w 12226455"/>
              <a:gd name="connsiteY89" fmla="*/ 1886431 h 2094438"/>
              <a:gd name="connsiteX90" fmla="*/ 1980797 w 12226455"/>
              <a:gd name="connsiteY90" fmla="*/ 1871257 h 2094438"/>
              <a:gd name="connsiteX91" fmla="*/ 1849717 w 12226455"/>
              <a:gd name="connsiteY91" fmla="*/ 1881890 h 2094438"/>
              <a:gd name="connsiteX92" fmla="*/ 1687091 w 12226455"/>
              <a:gd name="connsiteY92" fmla="*/ 1842347 h 2094438"/>
              <a:gd name="connsiteX93" fmla="*/ 1596958 w 12226455"/>
              <a:gd name="connsiteY93" fmla="*/ 1804773 h 2094438"/>
              <a:gd name="connsiteX94" fmla="*/ 1521970 w 12226455"/>
              <a:gd name="connsiteY94" fmla="*/ 1790233 h 2094438"/>
              <a:gd name="connsiteX95" fmla="*/ 1412763 w 12226455"/>
              <a:gd name="connsiteY95" fmla="*/ 1794175 h 2094438"/>
              <a:gd name="connsiteX96" fmla="*/ 1296465 w 12226455"/>
              <a:gd name="connsiteY96" fmla="*/ 1797322 h 2094438"/>
              <a:gd name="connsiteX97" fmla="*/ 1289314 w 12226455"/>
              <a:gd name="connsiteY97" fmla="*/ 1796575 h 2094438"/>
              <a:gd name="connsiteX98" fmla="*/ 1209396 w 12226455"/>
              <a:gd name="connsiteY98" fmla="*/ 1799340 h 2094438"/>
              <a:gd name="connsiteX99" fmla="*/ 1178816 w 12226455"/>
              <a:gd name="connsiteY99" fmla="*/ 1797726 h 2094438"/>
              <a:gd name="connsiteX100" fmla="*/ 1118448 w 12226455"/>
              <a:gd name="connsiteY100" fmla="*/ 1799162 h 2094438"/>
              <a:gd name="connsiteX101" fmla="*/ 1109457 w 12226455"/>
              <a:gd name="connsiteY101" fmla="*/ 1799309 h 2094438"/>
              <a:gd name="connsiteX102" fmla="*/ 1051695 w 12226455"/>
              <a:gd name="connsiteY102" fmla="*/ 1795466 h 2094438"/>
              <a:gd name="connsiteX103" fmla="*/ 1047719 w 12226455"/>
              <a:gd name="connsiteY103" fmla="*/ 1796377 h 2094438"/>
              <a:gd name="connsiteX104" fmla="*/ 1013633 w 12226455"/>
              <a:gd name="connsiteY104" fmla="*/ 1794723 h 2094438"/>
              <a:gd name="connsiteX105" fmla="*/ 1008016 w 12226455"/>
              <a:gd name="connsiteY105" fmla="*/ 1792656 h 2094438"/>
              <a:gd name="connsiteX106" fmla="*/ 999124 w 12226455"/>
              <a:gd name="connsiteY106" fmla="*/ 1794019 h 2094438"/>
              <a:gd name="connsiteX107" fmla="*/ 955075 w 12226455"/>
              <a:gd name="connsiteY107" fmla="*/ 1791883 h 2094438"/>
              <a:gd name="connsiteX108" fmla="*/ 882562 w 12226455"/>
              <a:gd name="connsiteY108" fmla="*/ 1796804 h 2094438"/>
              <a:gd name="connsiteX109" fmla="*/ 879961 w 12226455"/>
              <a:gd name="connsiteY109" fmla="*/ 1796413 h 2094438"/>
              <a:gd name="connsiteX110" fmla="*/ 879375 w 12226455"/>
              <a:gd name="connsiteY110" fmla="*/ 1796200 h 2094438"/>
              <a:gd name="connsiteX111" fmla="*/ 826826 w 12226455"/>
              <a:gd name="connsiteY111" fmla="*/ 1773120 h 2094438"/>
              <a:gd name="connsiteX112" fmla="*/ 788810 w 12226455"/>
              <a:gd name="connsiteY112" fmla="*/ 1780877 h 2094438"/>
              <a:gd name="connsiteX113" fmla="*/ 786858 w 12226455"/>
              <a:gd name="connsiteY113" fmla="*/ 1782406 h 2094438"/>
              <a:gd name="connsiteX114" fmla="*/ 719311 w 12226455"/>
              <a:gd name="connsiteY114" fmla="*/ 1772245 h 2094438"/>
              <a:gd name="connsiteX115" fmla="*/ 605941 w 12226455"/>
              <a:gd name="connsiteY115" fmla="*/ 1750592 h 2094438"/>
              <a:gd name="connsiteX116" fmla="*/ 571662 w 12226455"/>
              <a:gd name="connsiteY116" fmla="*/ 1759938 h 2094438"/>
              <a:gd name="connsiteX117" fmla="*/ 561295 w 12226455"/>
              <a:gd name="connsiteY117" fmla="*/ 1764746 h 2094438"/>
              <a:gd name="connsiteX118" fmla="*/ 552495 w 12226455"/>
              <a:gd name="connsiteY118" fmla="*/ 1762244 h 2094438"/>
              <a:gd name="connsiteX119" fmla="*/ 387891 w 12226455"/>
              <a:gd name="connsiteY119" fmla="*/ 1712379 h 2094438"/>
              <a:gd name="connsiteX120" fmla="*/ 264389 w 12226455"/>
              <a:gd name="connsiteY120" fmla="*/ 1691576 h 2094438"/>
              <a:gd name="connsiteX121" fmla="*/ 155395 w 12226455"/>
              <a:gd name="connsiteY121" fmla="*/ 1682653 h 2094438"/>
              <a:gd name="connsiteX122" fmla="*/ 114621 w 12226455"/>
              <a:gd name="connsiteY122" fmla="*/ 1682091 h 2094438"/>
              <a:gd name="connsiteX123" fmla="*/ 84645 w 12226455"/>
              <a:gd name="connsiteY123" fmla="*/ 1684851 h 2094438"/>
              <a:gd name="connsiteX124" fmla="*/ 10003 w 12226455"/>
              <a:gd name="connsiteY124" fmla="*/ 1674828 h 2094438"/>
              <a:gd name="connsiteX125" fmla="*/ 0 w 12226455"/>
              <a:gd name="connsiteY125" fmla="*/ 1673934 h 2094438"/>
              <a:gd name="connsiteX126" fmla="*/ 0 w 12226455"/>
              <a:gd name="connsiteY126" fmla="*/ 457198 h 2094438"/>
              <a:gd name="connsiteX127" fmla="*/ 14660 w 12226455"/>
              <a:gd name="connsiteY127" fmla="*/ 457198 h 2094438"/>
              <a:gd name="connsiteX0" fmla="*/ 14660 w 12226455"/>
              <a:gd name="connsiteY0" fmla="*/ 0 h 2094438"/>
              <a:gd name="connsiteX1" fmla="*/ 12226455 w 12226455"/>
              <a:gd name="connsiteY1" fmla="*/ 0 h 2094438"/>
              <a:gd name="connsiteX2" fmla="*/ 12226455 w 12226455"/>
              <a:gd name="connsiteY2" fmla="*/ 457198 h 2094438"/>
              <a:gd name="connsiteX3" fmla="*/ 12226455 w 12226455"/>
              <a:gd name="connsiteY3" fmla="*/ 1016758 h 2094438"/>
              <a:gd name="connsiteX4" fmla="*/ 12226455 w 12226455"/>
              <a:gd name="connsiteY4" fmla="*/ 1392257 h 2094438"/>
              <a:gd name="connsiteX5" fmla="*/ 12210010 w 12226455"/>
              <a:gd name="connsiteY5" fmla="*/ 1392079 h 2094438"/>
              <a:gd name="connsiteX6" fmla="*/ 12097957 w 12226455"/>
              <a:gd name="connsiteY6" fmla="*/ 1378121 h 2094438"/>
              <a:gd name="connsiteX7" fmla="*/ 11705048 w 12226455"/>
              <a:gd name="connsiteY7" fmla="*/ 1504448 h 2094438"/>
              <a:gd name="connsiteX8" fmla="*/ 11578252 w 12226455"/>
              <a:gd name="connsiteY8" fmla="*/ 1622780 h 2094438"/>
              <a:gd name="connsiteX9" fmla="*/ 11441414 w 12226455"/>
              <a:gd name="connsiteY9" fmla="*/ 1671606 h 2094438"/>
              <a:gd name="connsiteX10" fmla="*/ 11384400 w 12226455"/>
              <a:gd name="connsiteY10" fmla="*/ 1726735 h 2094438"/>
              <a:gd name="connsiteX11" fmla="*/ 11243987 w 12226455"/>
              <a:gd name="connsiteY11" fmla="*/ 1775920 h 2094438"/>
              <a:gd name="connsiteX12" fmla="*/ 11146741 w 12226455"/>
              <a:gd name="connsiteY12" fmla="*/ 1786963 h 2094438"/>
              <a:gd name="connsiteX13" fmla="*/ 10932107 w 12226455"/>
              <a:gd name="connsiteY13" fmla="*/ 1783616 h 2094438"/>
              <a:gd name="connsiteX14" fmla="*/ 10374059 w 12226455"/>
              <a:gd name="connsiteY14" fmla="*/ 1797882 h 2094438"/>
              <a:gd name="connsiteX15" fmla="*/ 10227592 w 12226455"/>
              <a:gd name="connsiteY15" fmla="*/ 1817257 h 2094438"/>
              <a:gd name="connsiteX16" fmla="*/ 10015680 w 12226455"/>
              <a:gd name="connsiteY16" fmla="*/ 1830474 h 2094438"/>
              <a:gd name="connsiteX17" fmla="*/ 9411126 w 12226455"/>
              <a:gd name="connsiteY17" fmla="*/ 1869136 h 2094438"/>
              <a:gd name="connsiteX18" fmla="*/ 9341661 w 12226455"/>
              <a:gd name="connsiteY18" fmla="*/ 1903018 h 2094438"/>
              <a:gd name="connsiteX19" fmla="*/ 9091392 w 12226455"/>
              <a:gd name="connsiteY19" fmla="*/ 1925623 h 2094438"/>
              <a:gd name="connsiteX20" fmla="*/ 9046316 w 12226455"/>
              <a:gd name="connsiteY20" fmla="*/ 1931643 h 2094438"/>
              <a:gd name="connsiteX21" fmla="*/ 8924496 w 12226455"/>
              <a:gd name="connsiteY21" fmla="*/ 1934111 h 2094438"/>
              <a:gd name="connsiteX22" fmla="*/ 8730039 w 12226455"/>
              <a:gd name="connsiteY22" fmla="*/ 1958718 h 2094438"/>
              <a:gd name="connsiteX23" fmla="*/ 8637317 w 12226455"/>
              <a:gd name="connsiteY23" fmla="*/ 1976178 h 2094438"/>
              <a:gd name="connsiteX24" fmla="*/ 8497138 w 12226455"/>
              <a:gd name="connsiteY24" fmla="*/ 2026648 h 2094438"/>
              <a:gd name="connsiteX25" fmla="*/ 8281534 w 12226455"/>
              <a:gd name="connsiteY25" fmla="*/ 2036428 h 2094438"/>
              <a:gd name="connsiteX26" fmla="*/ 8275009 w 12226455"/>
              <a:gd name="connsiteY26" fmla="*/ 2036933 h 2094438"/>
              <a:gd name="connsiteX27" fmla="*/ 8215546 w 12226455"/>
              <a:gd name="connsiteY27" fmla="*/ 2024013 h 2094438"/>
              <a:gd name="connsiteX28" fmla="*/ 8191205 w 12226455"/>
              <a:gd name="connsiteY28" fmla="*/ 2026109 h 2094438"/>
              <a:gd name="connsiteX29" fmla="*/ 8022833 w 12226455"/>
              <a:gd name="connsiteY29" fmla="*/ 2020804 h 2094438"/>
              <a:gd name="connsiteX30" fmla="*/ 7842457 w 12226455"/>
              <a:gd name="connsiteY30" fmla="*/ 2032833 h 2094438"/>
              <a:gd name="connsiteX31" fmla="*/ 7623424 w 12226455"/>
              <a:gd name="connsiteY31" fmla="*/ 2023819 h 2094438"/>
              <a:gd name="connsiteX32" fmla="*/ 7513247 w 12226455"/>
              <a:gd name="connsiteY32" fmla="*/ 2034454 h 2094438"/>
              <a:gd name="connsiteX33" fmla="*/ 7252408 w 12226455"/>
              <a:gd name="connsiteY33" fmla="*/ 2048724 h 2094438"/>
              <a:gd name="connsiteX34" fmla="*/ 7058491 w 12226455"/>
              <a:gd name="connsiteY34" fmla="*/ 2026452 h 2094438"/>
              <a:gd name="connsiteX35" fmla="*/ 7014654 w 12226455"/>
              <a:gd name="connsiteY35" fmla="*/ 2008338 h 2094438"/>
              <a:gd name="connsiteX36" fmla="*/ 6869558 w 12226455"/>
              <a:gd name="connsiteY36" fmla="*/ 2009516 h 2094438"/>
              <a:gd name="connsiteX37" fmla="*/ 6801700 w 12226455"/>
              <a:gd name="connsiteY37" fmla="*/ 1992683 h 2094438"/>
              <a:gd name="connsiteX38" fmla="*/ 6630448 w 12226455"/>
              <a:gd name="connsiteY38" fmla="*/ 1990539 h 2094438"/>
              <a:gd name="connsiteX39" fmla="*/ 6343083 w 12226455"/>
              <a:gd name="connsiteY39" fmla="*/ 1975132 h 2094438"/>
              <a:gd name="connsiteX40" fmla="*/ 6118325 w 12226455"/>
              <a:gd name="connsiteY40" fmla="*/ 1977815 h 2094438"/>
              <a:gd name="connsiteX41" fmla="*/ 5951117 w 12226455"/>
              <a:gd name="connsiteY41" fmla="*/ 1980301 h 2094438"/>
              <a:gd name="connsiteX42" fmla="*/ 5899039 w 12226455"/>
              <a:gd name="connsiteY42" fmla="*/ 1970051 h 2094438"/>
              <a:gd name="connsiteX43" fmla="*/ 5826960 w 12226455"/>
              <a:gd name="connsiteY43" fmla="*/ 1971340 h 2094438"/>
              <a:gd name="connsiteX44" fmla="*/ 5750590 w 12226455"/>
              <a:gd name="connsiteY44" fmla="*/ 1974055 h 2094438"/>
              <a:gd name="connsiteX45" fmla="*/ 5692650 w 12226455"/>
              <a:gd name="connsiteY45" fmla="*/ 1973132 h 2094438"/>
              <a:gd name="connsiteX46" fmla="*/ 5707621 w 12226455"/>
              <a:gd name="connsiteY46" fmla="*/ 1971397 h 2094438"/>
              <a:gd name="connsiteX47" fmla="*/ 5678447 w 12226455"/>
              <a:gd name="connsiteY47" fmla="*/ 1972906 h 2094438"/>
              <a:gd name="connsiteX48" fmla="*/ 5692650 w 12226455"/>
              <a:gd name="connsiteY48" fmla="*/ 1973132 h 2094438"/>
              <a:gd name="connsiteX49" fmla="*/ 5624294 w 12226455"/>
              <a:gd name="connsiteY49" fmla="*/ 1981056 h 2094438"/>
              <a:gd name="connsiteX50" fmla="*/ 5554110 w 12226455"/>
              <a:gd name="connsiteY50" fmla="*/ 1965114 h 2094438"/>
              <a:gd name="connsiteX51" fmla="*/ 5488422 w 12226455"/>
              <a:gd name="connsiteY51" fmla="*/ 1963610 h 2094438"/>
              <a:gd name="connsiteX52" fmla="*/ 5234009 w 12226455"/>
              <a:gd name="connsiteY52" fmla="*/ 1945946 h 2094438"/>
              <a:gd name="connsiteX53" fmla="*/ 5054956 w 12226455"/>
              <a:gd name="connsiteY53" fmla="*/ 1961326 h 2094438"/>
              <a:gd name="connsiteX54" fmla="*/ 4968494 w 12226455"/>
              <a:gd name="connsiteY54" fmla="*/ 1980959 h 2094438"/>
              <a:gd name="connsiteX55" fmla="*/ 4887159 w 12226455"/>
              <a:gd name="connsiteY55" fmla="*/ 1987230 h 2094438"/>
              <a:gd name="connsiteX56" fmla="*/ 4823752 w 12226455"/>
              <a:gd name="connsiteY56" fmla="*/ 2010623 h 2094438"/>
              <a:gd name="connsiteX57" fmla="*/ 4763730 w 12226455"/>
              <a:gd name="connsiteY57" fmla="*/ 2037027 h 2094438"/>
              <a:gd name="connsiteX58" fmla="*/ 4758100 w 12226455"/>
              <a:gd name="connsiteY58" fmla="*/ 2037626 h 2094438"/>
              <a:gd name="connsiteX59" fmla="*/ 4753293 w 12226455"/>
              <a:gd name="connsiteY59" fmla="*/ 2034727 h 2094438"/>
              <a:gd name="connsiteX60" fmla="*/ 4738854 w 12226455"/>
              <a:gd name="connsiteY60" fmla="*/ 2040382 h 2094438"/>
              <a:gd name="connsiteX61" fmla="*/ 4679090 w 12226455"/>
              <a:gd name="connsiteY61" fmla="*/ 2049175 h 2094438"/>
              <a:gd name="connsiteX62" fmla="*/ 4670823 w 12226455"/>
              <a:gd name="connsiteY62" fmla="*/ 2060199 h 2094438"/>
              <a:gd name="connsiteX63" fmla="*/ 4652693 w 12226455"/>
              <a:gd name="connsiteY63" fmla="*/ 2068081 h 2094438"/>
              <a:gd name="connsiteX64" fmla="*/ 4596668 w 12226455"/>
              <a:gd name="connsiteY64" fmla="*/ 2066844 h 2094438"/>
              <a:gd name="connsiteX65" fmla="*/ 4515079 w 12226455"/>
              <a:gd name="connsiteY65" fmla="*/ 2093488 h 2094438"/>
              <a:gd name="connsiteX66" fmla="*/ 4359987 w 12226455"/>
              <a:gd name="connsiteY66" fmla="*/ 2087091 h 2094438"/>
              <a:gd name="connsiteX67" fmla="*/ 4299514 w 12226455"/>
              <a:gd name="connsiteY67" fmla="*/ 2072092 h 2094438"/>
              <a:gd name="connsiteX68" fmla="*/ 4215049 w 12226455"/>
              <a:gd name="connsiteY68" fmla="*/ 2078442 h 2094438"/>
              <a:gd name="connsiteX69" fmla="*/ 4182398 w 12226455"/>
              <a:gd name="connsiteY69" fmla="*/ 2068549 h 2094438"/>
              <a:gd name="connsiteX70" fmla="*/ 4148880 w 12226455"/>
              <a:gd name="connsiteY70" fmla="*/ 2087980 h 2094438"/>
              <a:gd name="connsiteX71" fmla="*/ 4132217 w 12226455"/>
              <a:gd name="connsiteY71" fmla="*/ 2074087 h 2094438"/>
              <a:gd name="connsiteX72" fmla="*/ 4073825 w 12226455"/>
              <a:gd name="connsiteY72" fmla="*/ 2078770 h 2094438"/>
              <a:gd name="connsiteX73" fmla="*/ 3997663 w 12226455"/>
              <a:gd name="connsiteY73" fmla="*/ 2084777 h 2094438"/>
              <a:gd name="connsiteX74" fmla="*/ 4004645 w 12226455"/>
              <a:gd name="connsiteY74" fmla="*/ 2091682 h 2094438"/>
              <a:gd name="connsiteX75" fmla="*/ 3969056 w 12226455"/>
              <a:gd name="connsiteY75" fmla="*/ 2094067 h 2094438"/>
              <a:gd name="connsiteX76" fmla="*/ 3959847 w 12226455"/>
              <a:gd name="connsiteY76" fmla="*/ 2091531 h 2094438"/>
              <a:gd name="connsiteX77" fmla="*/ 3925749 w 12226455"/>
              <a:gd name="connsiteY77" fmla="*/ 2090653 h 2094438"/>
              <a:gd name="connsiteX78" fmla="*/ 3860022 w 12226455"/>
              <a:gd name="connsiteY78" fmla="*/ 2080934 h 2094438"/>
              <a:gd name="connsiteX79" fmla="*/ 3741602 w 12226455"/>
              <a:gd name="connsiteY79" fmla="*/ 2071656 h 2094438"/>
              <a:gd name="connsiteX80" fmla="*/ 3608325 w 12226455"/>
              <a:gd name="connsiteY80" fmla="*/ 2079355 h 2094438"/>
              <a:gd name="connsiteX81" fmla="*/ 3491740 w 12226455"/>
              <a:gd name="connsiteY81" fmla="*/ 2092551 h 2094438"/>
              <a:gd name="connsiteX82" fmla="*/ 3381317 w 12226455"/>
              <a:gd name="connsiteY82" fmla="*/ 2072555 h 2094438"/>
              <a:gd name="connsiteX83" fmla="*/ 3248436 w 12226455"/>
              <a:gd name="connsiteY83" fmla="*/ 2062278 h 2094438"/>
              <a:gd name="connsiteX84" fmla="*/ 3028186 w 12226455"/>
              <a:gd name="connsiteY84" fmla="*/ 2060434 h 2094438"/>
              <a:gd name="connsiteX85" fmla="*/ 2637295 w 12226455"/>
              <a:gd name="connsiteY85" fmla="*/ 2026539 h 2094438"/>
              <a:gd name="connsiteX86" fmla="*/ 2222596 w 12226455"/>
              <a:gd name="connsiteY86" fmla="*/ 1936508 h 2094438"/>
              <a:gd name="connsiteX87" fmla="*/ 2139456 w 12226455"/>
              <a:gd name="connsiteY87" fmla="*/ 1911826 h 2094438"/>
              <a:gd name="connsiteX88" fmla="*/ 1981598 w 12226455"/>
              <a:gd name="connsiteY88" fmla="*/ 1886446 h 2094438"/>
              <a:gd name="connsiteX89" fmla="*/ 1980797 w 12226455"/>
              <a:gd name="connsiteY89" fmla="*/ 1886431 h 2094438"/>
              <a:gd name="connsiteX90" fmla="*/ 1980797 w 12226455"/>
              <a:gd name="connsiteY90" fmla="*/ 1871257 h 2094438"/>
              <a:gd name="connsiteX91" fmla="*/ 1849717 w 12226455"/>
              <a:gd name="connsiteY91" fmla="*/ 1881890 h 2094438"/>
              <a:gd name="connsiteX92" fmla="*/ 1687091 w 12226455"/>
              <a:gd name="connsiteY92" fmla="*/ 1842347 h 2094438"/>
              <a:gd name="connsiteX93" fmla="*/ 1596958 w 12226455"/>
              <a:gd name="connsiteY93" fmla="*/ 1804773 h 2094438"/>
              <a:gd name="connsiteX94" fmla="*/ 1521970 w 12226455"/>
              <a:gd name="connsiteY94" fmla="*/ 1790233 h 2094438"/>
              <a:gd name="connsiteX95" fmla="*/ 1412763 w 12226455"/>
              <a:gd name="connsiteY95" fmla="*/ 1794175 h 2094438"/>
              <a:gd name="connsiteX96" fmla="*/ 1296465 w 12226455"/>
              <a:gd name="connsiteY96" fmla="*/ 1797322 h 2094438"/>
              <a:gd name="connsiteX97" fmla="*/ 1289314 w 12226455"/>
              <a:gd name="connsiteY97" fmla="*/ 1796575 h 2094438"/>
              <a:gd name="connsiteX98" fmla="*/ 1209396 w 12226455"/>
              <a:gd name="connsiteY98" fmla="*/ 1799340 h 2094438"/>
              <a:gd name="connsiteX99" fmla="*/ 1178816 w 12226455"/>
              <a:gd name="connsiteY99" fmla="*/ 1797726 h 2094438"/>
              <a:gd name="connsiteX100" fmla="*/ 1118448 w 12226455"/>
              <a:gd name="connsiteY100" fmla="*/ 1799162 h 2094438"/>
              <a:gd name="connsiteX101" fmla="*/ 1109457 w 12226455"/>
              <a:gd name="connsiteY101" fmla="*/ 1799309 h 2094438"/>
              <a:gd name="connsiteX102" fmla="*/ 1051695 w 12226455"/>
              <a:gd name="connsiteY102" fmla="*/ 1795466 h 2094438"/>
              <a:gd name="connsiteX103" fmla="*/ 1047719 w 12226455"/>
              <a:gd name="connsiteY103" fmla="*/ 1796377 h 2094438"/>
              <a:gd name="connsiteX104" fmla="*/ 1013633 w 12226455"/>
              <a:gd name="connsiteY104" fmla="*/ 1794723 h 2094438"/>
              <a:gd name="connsiteX105" fmla="*/ 1008016 w 12226455"/>
              <a:gd name="connsiteY105" fmla="*/ 1792656 h 2094438"/>
              <a:gd name="connsiteX106" fmla="*/ 999124 w 12226455"/>
              <a:gd name="connsiteY106" fmla="*/ 1794019 h 2094438"/>
              <a:gd name="connsiteX107" fmla="*/ 955075 w 12226455"/>
              <a:gd name="connsiteY107" fmla="*/ 1791883 h 2094438"/>
              <a:gd name="connsiteX108" fmla="*/ 882562 w 12226455"/>
              <a:gd name="connsiteY108" fmla="*/ 1796804 h 2094438"/>
              <a:gd name="connsiteX109" fmla="*/ 879961 w 12226455"/>
              <a:gd name="connsiteY109" fmla="*/ 1796413 h 2094438"/>
              <a:gd name="connsiteX110" fmla="*/ 879375 w 12226455"/>
              <a:gd name="connsiteY110" fmla="*/ 1796200 h 2094438"/>
              <a:gd name="connsiteX111" fmla="*/ 826826 w 12226455"/>
              <a:gd name="connsiteY111" fmla="*/ 1773120 h 2094438"/>
              <a:gd name="connsiteX112" fmla="*/ 788810 w 12226455"/>
              <a:gd name="connsiteY112" fmla="*/ 1780877 h 2094438"/>
              <a:gd name="connsiteX113" fmla="*/ 786858 w 12226455"/>
              <a:gd name="connsiteY113" fmla="*/ 1782406 h 2094438"/>
              <a:gd name="connsiteX114" fmla="*/ 719311 w 12226455"/>
              <a:gd name="connsiteY114" fmla="*/ 1772245 h 2094438"/>
              <a:gd name="connsiteX115" fmla="*/ 605941 w 12226455"/>
              <a:gd name="connsiteY115" fmla="*/ 1750592 h 2094438"/>
              <a:gd name="connsiteX116" fmla="*/ 571662 w 12226455"/>
              <a:gd name="connsiteY116" fmla="*/ 1759938 h 2094438"/>
              <a:gd name="connsiteX117" fmla="*/ 561295 w 12226455"/>
              <a:gd name="connsiteY117" fmla="*/ 1764746 h 2094438"/>
              <a:gd name="connsiteX118" fmla="*/ 552495 w 12226455"/>
              <a:gd name="connsiteY118" fmla="*/ 1762244 h 2094438"/>
              <a:gd name="connsiteX119" fmla="*/ 387891 w 12226455"/>
              <a:gd name="connsiteY119" fmla="*/ 1712379 h 2094438"/>
              <a:gd name="connsiteX120" fmla="*/ 264389 w 12226455"/>
              <a:gd name="connsiteY120" fmla="*/ 1691576 h 2094438"/>
              <a:gd name="connsiteX121" fmla="*/ 155395 w 12226455"/>
              <a:gd name="connsiteY121" fmla="*/ 1682653 h 2094438"/>
              <a:gd name="connsiteX122" fmla="*/ 114621 w 12226455"/>
              <a:gd name="connsiteY122" fmla="*/ 1682091 h 2094438"/>
              <a:gd name="connsiteX123" fmla="*/ 84645 w 12226455"/>
              <a:gd name="connsiteY123" fmla="*/ 1684851 h 2094438"/>
              <a:gd name="connsiteX124" fmla="*/ 10003 w 12226455"/>
              <a:gd name="connsiteY124" fmla="*/ 1674828 h 2094438"/>
              <a:gd name="connsiteX125" fmla="*/ 0 w 12226455"/>
              <a:gd name="connsiteY125" fmla="*/ 1673934 h 2094438"/>
              <a:gd name="connsiteX126" fmla="*/ 0 w 12226455"/>
              <a:gd name="connsiteY126" fmla="*/ 457198 h 2094438"/>
              <a:gd name="connsiteX127" fmla="*/ 14660 w 12226455"/>
              <a:gd name="connsiteY127" fmla="*/ 0 h 2094438"/>
              <a:gd name="connsiteX0" fmla="*/ 14660 w 12226455"/>
              <a:gd name="connsiteY0" fmla="*/ 0 h 2094438"/>
              <a:gd name="connsiteX1" fmla="*/ 12226455 w 12226455"/>
              <a:gd name="connsiteY1" fmla="*/ 0 h 2094438"/>
              <a:gd name="connsiteX2" fmla="*/ 12226455 w 12226455"/>
              <a:gd name="connsiteY2" fmla="*/ 457198 h 2094438"/>
              <a:gd name="connsiteX3" fmla="*/ 12226455 w 12226455"/>
              <a:gd name="connsiteY3" fmla="*/ 1016758 h 2094438"/>
              <a:gd name="connsiteX4" fmla="*/ 12226455 w 12226455"/>
              <a:gd name="connsiteY4" fmla="*/ 1392257 h 2094438"/>
              <a:gd name="connsiteX5" fmla="*/ 12210010 w 12226455"/>
              <a:gd name="connsiteY5" fmla="*/ 1392079 h 2094438"/>
              <a:gd name="connsiteX6" fmla="*/ 12097957 w 12226455"/>
              <a:gd name="connsiteY6" fmla="*/ 1378121 h 2094438"/>
              <a:gd name="connsiteX7" fmla="*/ 11705048 w 12226455"/>
              <a:gd name="connsiteY7" fmla="*/ 1504448 h 2094438"/>
              <a:gd name="connsiteX8" fmla="*/ 11578252 w 12226455"/>
              <a:gd name="connsiteY8" fmla="*/ 1622780 h 2094438"/>
              <a:gd name="connsiteX9" fmla="*/ 11441414 w 12226455"/>
              <a:gd name="connsiteY9" fmla="*/ 1671606 h 2094438"/>
              <a:gd name="connsiteX10" fmla="*/ 11384400 w 12226455"/>
              <a:gd name="connsiteY10" fmla="*/ 1726735 h 2094438"/>
              <a:gd name="connsiteX11" fmla="*/ 11243987 w 12226455"/>
              <a:gd name="connsiteY11" fmla="*/ 1775920 h 2094438"/>
              <a:gd name="connsiteX12" fmla="*/ 11146741 w 12226455"/>
              <a:gd name="connsiteY12" fmla="*/ 1786963 h 2094438"/>
              <a:gd name="connsiteX13" fmla="*/ 10932107 w 12226455"/>
              <a:gd name="connsiteY13" fmla="*/ 1783616 h 2094438"/>
              <a:gd name="connsiteX14" fmla="*/ 10374059 w 12226455"/>
              <a:gd name="connsiteY14" fmla="*/ 1797882 h 2094438"/>
              <a:gd name="connsiteX15" fmla="*/ 10227592 w 12226455"/>
              <a:gd name="connsiteY15" fmla="*/ 1817257 h 2094438"/>
              <a:gd name="connsiteX16" fmla="*/ 10015680 w 12226455"/>
              <a:gd name="connsiteY16" fmla="*/ 1830474 h 2094438"/>
              <a:gd name="connsiteX17" fmla="*/ 9411126 w 12226455"/>
              <a:gd name="connsiteY17" fmla="*/ 1869136 h 2094438"/>
              <a:gd name="connsiteX18" fmla="*/ 9341661 w 12226455"/>
              <a:gd name="connsiteY18" fmla="*/ 1903018 h 2094438"/>
              <a:gd name="connsiteX19" fmla="*/ 9091392 w 12226455"/>
              <a:gd name="connsiteY19" fmla="*/ 1925623 h 2094438"/>
              <a:gd name="connsiteX20" fmla="*/ 9046316 w 12226455"/>
              <a:gd name="connsiteY20" fmla="*/ 1931643 h 2094438"/>
              <a:gd name="connsiteX21" fmla="*/ 8924496 w 12226455"/>
              <a:gd name="connsiteY21" fmla="*/ 1934111 h 2094438"/>
              <a:gd name="connsiteX22" fmla="*/ 8730039 w 12226455"/>
              <a:gd name="connsiteY22" fmla="*/ 1958718 h 2094438"/>
              <a:gd name="connsiteX23" fmla="*/ 8637317 w 12226455"/>
              <a:gd name="connsiteY23" fmla="*/ 1976178 h 2094438"/>
              <a:gd name="connsiteX24" fmla="*/ 8497138 w 12226455"/>
              <a:gd name="connsiteY24" fmla="*/ 2026648 h 2094438"/>
              <a:gd name="connsiteX25" fmla="*/ 8281534 w 12226455"/>
              <a:gd name="connsiteY25" fmla="*/ 2036428 h 2094438"/>
              <a:gd name="connsiteX26" fmla="*/ 8275009 w 12226455"/>
              <a:gd name="connsiteY26" fmla="*/ 2036933 h 2094438"/>
              <a:gd name="connsiteX27" fmla="*/ 8215546 w 12226455"/>
              <a:gd name="connsiteY27" fmla="*/ 2024013 h 2094438"/>
              <a:gd name="connsiteX28" fmla="*/ 8191205 w 12226455"/>
              <a:gd name="connsiteY28" fmla="*/ 2026109 h 2094438"/>
              <a:gd name="connsiteX29" fmla="*/ 8022833 w 12226455"/>
              <a:gd name="connsiteY29" fmla="*/ 2020804 h 2094438"/>
              <a:gd name="connsiteX30" fmla="*/ 7842457 w 12226455"/>
              <a:gd name="connsiteY30" fmla="*/ 2032833 h 2094438"/>
              <a:gd name="connsiteX31" fmla="*/ 7623424 w 12226455"/>
              <a:gd name="connsiteY31" fmla="*/ 2023819 h 2094438"/>
              <a:gd name="connsiteX32" fmla="*/ 7513247 w 12226455"/>
              <a:gd name="connsiteY32" fmla="*/ 2034454 h 2094438"/>
              <a:gd name="connsiteX33" fmla="*/ 7252408 w 12226455"/>
              <a:gd name="connsiteY33" fmla="*/ 2048724 h 2094438"/>
              <a:gd name="connsiteX34" fmla="*/ 7058491 w 12226455"/>
              <a:gd name="connsiteY34" fmla="*/ 2026452 h 2094438"/>
              <a:gd name="connsiteX35" fmla="*/ 7014654 w 12226455"/>
              <a:gd name="connsiteY35" fmla="*/ 2008338 h 2094438"/>
              <a:gd name="connsiteX36" fmla="*/ 6869558 w 12226455"/>
              <a:gd name="connsiteY36" fmla="*/ 2009516 h 2094438"/>
              <a:gd name="connsiteX37" fmla="*/ 6801700 w 12226455"/>
              <a:gd name="connsiteY37" fmla="*/ 1992683 h 2094438"/>
              <a:gd name="connsiteX38" fmla="*/ 6630448 w 12226455"/>
              <a:gd name="connsiteY38" fmla="*/ 1990539 h 2094438"/>
              <a:gd name="connsiteX39" fmla="*/ 6343083 w 12226455"/>
              <a:gd name="connsiteY39" fmla="*/ 1975132 h 2094438"/>
              <a:gd name="connsiteX40" fmla="*/ 6118325 w 12226455"/>
              <a:gd name="connsiteY40" fmla="*/ 1977815 h 2094438"/>
              <a:gd name="connsiteX41" fmla="*/ 5951117 w 12226455"/>
              <a:gd name="connsiteY41" fmla="*/ 1980301 h 2094438"/>
              <a:gd name="connsiteX42" fmla="*/ 5899039 w 12226455"/>
              <a:gd name="connsiteY42" fmla="*/ 1970051 h 2094438"/>
              <a:gd name="connsiteX43" fmla="*/ 5826960 w 12226455"/>
              <a:gd name="connsiteY43" fmla="*/ 1971340 h 2094438"/>
              <a:gd name="connsiteX44" fmla="*/ 5750590 w 12226455"/>
              <a:gd name="connsiteY44" fmla="*/ 1974055 h 2094438"/>
              <a:gd name="connsiteX45" fmla="*/ 5692650 w 12226455"/>
              <a:gd name="connsiteY45" fmla="*/ 1973132 h 2094438"/>
              <a:gd name="connsiteX46" fmla="*/ 5707621 w 12226455"/>
              <a:gd name="connsiteY46" fmla="*/ 1971397 h 2094438"/>
              <a:gd name="connsiteX47" fmla="*/ 5678447 w 12226455"/>
              <a:gd name="connsiteY47" fmla="*/ 1972906 h 2094438"/>
              <a:gd name="connsiteX48" fmla="*/ 5692650 w 12226455"/>
              <a:gd name="connsiteY48" fmla="*/ 1973132 h 2094438"/>
              <a:gd name="connsiteX49" fmla="*/ 5624294 w 12226455"/>
              <a:gd name="connsiteY49" fmla="*/ 1981056 h 2094438"/>
              <a:gd name="connsiteX50" fmla="*/ 5554110 w 12226455"/>
              <a:gd name="connsiteY50" fmla="*/ 1965114 h 2094438"/>
              <a:gd name="connsiteX51" fmla="*/ 5488422 w 12226455"/>
              <a:gd name="connsiteY51" fmla="*/ 1963610 h 2094438"/>
              <a:gd name="connsiteX52" fmla="*/ 5234009 w 12226455"/>
              <a:gd name="connsiteY52" fmla="*/ 1945946 h 2094438"/>
              <a:gd name="connsiteX53" fmla="*/ 5054956 w 12226455"/>
              <a:gd name="connsiteY53" fmla="*/ 1961326 h 2094438"/>
              <a:gd name="connsiteX54" fmla="*/ 4968494 w 12226455"/>
              <a:gd name="connsiteY54" fmla="*/ 1980959 h 2094438"/>
              <a:gd name="connsiteX55" fmla="*/ 4887159 w 12226455"/>
              <a:gd name="connsiteY55" fmla="*/ 1987230 h 2094438"/>
              <a:gd name="connsiteX56" fmla="*/ 4823752 w 12226455"/>
              <a:gd name="connsiteY56" fmla="*/ 2010623 h 2094438"/>
              <a:gd name="connsiteX57" fmla="*/ 4763730 w 12226455"/>
              <a:gd name="connsiteY57" fmla="*/ 2037027 h 2094438"/>
              <a:gd name="connsiteX58" fmla="*/ 4758100 w 12226455"/>
              <a:gd name="connsiteY58" fmla="*/ 2037626 h 2094438"/>
              <a:gd name="connsiteX59" fmla="*/ 4753293 w 12226455"/>
              <a:gd name="connsiteY59" fmla="*/ 2034727 h 2094438"/>
              <a:gd name="connsiteX60" fmla="*/ 4738854 w 12226455"/>
              <a:gd name="connsiteY60" fmla="*/ 2040382 h 2094438"/>
              <a:gd name="connsiteX61" fmla="*/ 4679090 w 12226455"/>
              <a:gd name="connsiteY61" fmla="*/ 2049175 h 2094438"/>
              <a:gd name="connsiteX62" fmla="*/ 4670823 w 12226455"/>
              <a:gd name="connsiteY62" fmla="*/ 2060199 h 2094438"/>
              <a:gd name="connsiteX63" fmla="*/ 4652693 w 12226455"/>
              <a:gd name="connsiteY63" fmla="*/ 2068081 h 2094438"/>
              <a:gd name="connsiteX64" fmla="*/ 4596668 w 12226455"/>
              <a:gd name="connsiteY64" fmla="*/ 2066844 h 2094438"/>
              <a:gd name="connsiteX65" fmla="*/ 4515079 w 12226455"/>
              <a:gd name="connsiteY65" fmla="*/ 2093488 h 2094438"/>
              <a:gd name="connsiteX66" fmla="*/ 4359987 w 12226455"/>
              <a:gd name="connsiteY66" fmla="*/ 2087091 h 2094438"/>
              <a:gd name="connsiteX67" fmla="*/ 4299514 w 12226455"/>
              <a:gd name="connsiteY67" fmla="*/ 2072092 h 2094438"/>
              <a:gd name="connsiteX68" fmla="*/ 4215049 w 12226455"/>
              <a:gd name="connsiteY68" fmla="*/ 2078442 h 2094438"/>
              <a:gd name="connsiteX69" fmla="*/ 4182398 w 12226455"/>
              <a:gd name="connsiteY69" fmla="*/ 2068549 h 2094438"/>
              <a:gd name="connsiteX70" fmla="*/ 4148880 w 12226455"/>
              <a:gd name="connsiteY70" fmla="*/ 2087980 h 2094438"/>
              <a:gd name="connsiteX71" fmla="*/ 4132217 w 12226455"/>
              <a:gd name="connsiteY71" fmla="*/ 2074087 h 2094438"/>
              <a:gd name="connsiteX72" fmla="*/ 4073825 w 12226455"/>
              <a:gd name="connsiteY72" fmla="*/ 2078770 h 2094438"/>
              <a:gd name="connsiteX73" fmla="*/ 3997663 w 12226455"/>
              <a:gd name="connsiteY73" fmla="*/ 2084777 h 2094438"/>
              <a:gd name="connsiteX74" fmla="*/ 4004645 w 12226455"/>
              <a:gd name="connsiteY74" fmla="*/ 2091682 h 2094438"/>
              <a:gd name="connsiteX75" fmla="*/ 3969056 w 12226455"/>
              <a:gd name="connsiteY75" fmla="*/ 2094067 h 2094438"/>
              <a:gd name="connsiteX76" fmla="*/ 3959847 w 12226455"/>
              <a:gd name="connsiteY76" fmla="*/ 2091531 h 2094438"/>
              <a:gd name="connsiteX77" fmla="*/ 3925749 w 12226455"/>
              <a:gd name="connsiteY77" fmla="*/ 2090653 h 2094438"/>
              <a:gd name="connsiteX78" fmla="*/ 3860022 w 12226455"/>
              <a:gd name="connsiteY78" fmla="*/ 2080934 h 2094438"/>
              <a:gd name="connsiteX79" fmla="*/ 3741602 w 12226455"/>
              <a:gd name="connsiteY79" fmla="*/ 2071656 h 2094438"/>
              <a:gd name="connsiteX80" fmla="*/ 3608325 w 12226455"/>
              <a:gd name="connsiteY80" fmla="*/ 2079355 h 2094438"/>
              <a:gd name="connsiteX81" fmla="*/ 3491740 w 12226455"/>
              <a:gd name="connsiteY81" fmla="*/ 2092551 h 2094438"/>
              <a:gd name="connsiteX82" fmla="*/ 3381317 w 12226455"/>
              <a:gd name="connsiteY82" fmla="*/ 2072555 h 2094438"/>
              <a:gd name="connsiteX83" fmla="*/ 3248436 w 12226455"/>
              <a:gd name="connsiteY83" fmla="*/ 2062278 h 2094438"/>
              <a:gd name="connsiteX84" fmla="*/ 3028186 w 12226455"/>
              <a:gd name="connsiteY84" fmla="*/ 2060434 h 2094438"/>
              <a:gd name="connsiteX85" fmla="*/ 2637295 w 12226455"/>
              <a:gd name="connsiteY85" fmla="*/ 2026539 h 2094438"/>
              <a:gd name="connsiteX86" fmla="*/ 2222596 w 12226455"/>
              <a:gd name="connsiteY86" fmla="*/ 1936508 h 2094438"/>
              <a:gd name="connsiteX87" fmla="*/ 2139456 w 12226455"/>
              <a:gd name="connsiteY87" fmla="*/ 1911826 h 2094438"/>
              <a:gd name="connsiteX88" fmla="*/ 1981598 w 12226455"/>
              <a:gd name="connsiteY88" fmla="*/ 1886446 h 2094438"/>
              <a:gd name="connsiteX89" fmla="*/ 1980797 w 12226455"/>
              <a:gd name="connsiteY89" fmla="*/ 1886431 h 2094438"/>
              <a:gd name="connsiteX90" fmla="*/ 1980797 w 12226455"/>
              <a:gd name="connsiteY90" fmla="*/ 1871257 h 2094438"/>
              <a:gd name="connsiteX91" fmla="*/ 1849717 w 12226455"/>
              <a:gd name="connsiteY91" fmla="*/ 1881890 h 2094438"/>
              <a:gd name="connsiteX92" fmla="*/ 1687091 w 12226455"/>
              <a:gd name="connsiteY92" fmla="*/ 1842347 h 2094438"/>
              <a:gd name="connsiteX93" fmla="*/ 1596958 w 12226455"/>
              <a:gd name="connsiteY93" fmla="*/ 1804773 h 2094438"/>
              <a:gd name="connsiteX94" fmla="*/ 1521970 w 12226455"/>
              <a:gd name="connsiteY94" fmla="*/ 1790233 h 2094438"/>
              <a:gd name="connsiteX95" fmla="*/ 1412763 w 12226455"/>
              <a:gd name="connsiteY95" fmla="*/ 1794175 h 2094438"/>
              <a:gd name="connsiteX96" fmla="*/ 1296465 w 12226455"/>
              <a:gd name="connsiteY96" fmla="*/ 1797322 h 2094438"/>
              <a:gd name="connsiteX97" fmla="*/ 1289314 w 12226455"/>
              <a:gd name="connsiteY97" fmla="*/ 1796575 h 2094438"/>
              <a:gd name="connsiteX98" fmla="*/ 1209396 w 12226455"/>
              <a:gd name="connsiteY98" fmla="*/ 1799340 h 2094438"/>
              <a:gd name="connsiteX99" fmla="*/ 1178816 w 12226455"/>
              <a:gd name="connsiteY99" fmla="*/ 1797726 h 2094438"/>
              <a:gd name="connsiteX100" fmla="*/ 1118448 w 12226455"/>
              <a:gd name="connsiteY100" fmla="*/ 1799162 h 2094438"/>
              <a:gd name="connsiteX101" fmla="*/ 1109457 w 12226455"/>
              <a:gd name="connsiteY101" fmla="*/ 1799309 h 2094438"/>
              <a:gd name="connsiteX102" fmla="*/ 1051695 w 12226455"/>
              <a:gd name="connsiteY102" fmla="*/ 1795466 h 2094438"/>
              <a:gd name="connsiteX103" fmla="*/ 1047719 w 12226455"/>
              <a:gd name="connsiteY103" fmla="*/ 1796377 h 2094438"/>
              <a:gd name="connsiteX104" fmla="*/ 1013633 w 12226455"/>
              <a:gd name="connsiteY104" fmla="*/ 1794723 h 2094438"/>
              <a:gd name="connsiteX105" fmla="*/ 1008016 w 12226455"/>
              <a:gd name="connsiteY105" fmla="*/ 1792656 h 2094438"/>
              <a:gd name="connsiteX106" fmla="*/ 999124 w 12226455"/>
              <a:gd name="connsiteY106" fmla="*/ 1794019 h 2094438"/>
              <a:gd name="connsiteX107" fmla="*/ 955075 w 12226455"/>
              <a:gd name="connsiteY107" fmla="*/ 1791883 h 2094438"/>
              <a:gd name="connsiteX108" fmla="*/ 882562 w 12226455"/>
              <a:gd name="connsiteY108" fmla="*/ 1796804 h 2094438"/>
              <a:gd name="connsiteX109" fmla="*/ 879961 w 12226455"/>
              <a:gd name="connsiteY109" fmla="*/ 1796413 h 2094438"/>
              <a:gd name="connsiteX110" fmla="*/ 879375 w 12226455"/>
              <a:gd name="connsiteY110" fmla="*/ 1796200 h 2094438"/>
              <a:gd name="connsiteX111" fmla="*/ 826826 w 12226455"/>
              <a:gd name="connsiteY111" fmla="*/ 1773120 h 2094438"/>
              <a:gd name="connsiteX112" fmla="*/ 788810 w 12226455"/>
              <a:gd name="connsiteY112" fmla="*/ 1780877 h 2094438"/>
              <a:gd name="connsiteX113" fmla="*/ 786858 w 12226455"/>
              <a:gd name="connsiteY113" fmla="*/ 1782406 h 2094438"/>
              <a:gd name="connsiteX114" fmla="*/ 719311 w 12226455"/>
              <a:gd name="connsiteY114" fmla="*/ 1772245 h 2094438"/>
              <a:gd name="connsiteX115" fmla="*/ 605941 w 12226455"/>
              <a:gd name="connsiteY115" fmla="*/ 1750592 h 2094438"/>
              <a:gd name="connsiteX116" fmla="*/ 571662 w 12226455"/>
              <a:gd name="connsiteY116" fmla="*/ 1759938 h 2094438"/>
              <a:gd name="connsiteX117" fmla="*/ 561295 w 12226455"/>
              <a:gd name="connsiteY117" fmla="*/ 1764746 h 2094438"/>
              <a:gd name="connsiteX118" fmla="*/ 552495 w 12226455"/>
              <a:gd name="connsiteY118" fmla="*/ 1762244 h 2094438"/>
              <a:gd name="connsiteX119" fmla="*/ 387891 w 12226455"/>
              <a:gd name="connsiteY119" fmla="*/ 1712379 h 2094438"/>
              <a:gd name="connsiteX120" fmla="*/ 264389 w 12226455"/>
              <a:gd name="connsiteY120" fmla="*/ 1691576 h 2094438"/>
              <a:gd name="connsiteX121" fmla="*/ 155395 w 12226455"/>
              <a:gd name="connsiteY121" fmla="*/ 1682653 h 2094438"/>
              <a:gd name="connsiteX122" fmla="*/ 114621 w 12226455"/>
              <a:gd name="connsiteY122" fmla="*/ 1682091 h 2094438"/>
              <a:gd name="connsiteX123" fmla="*/ 84645 w 12226455"/>
              <a:gd name="connsiteY123" fmla="*/ 1684851 h 2094438"/>
              <a:gd name="connsiteX124" fmla="*/ 10003 w 12226455"/>
              <a:gd name="connsiteY124" fmla="*/ 1674828 h 2094438"/>
              <a:gd name="connsiteX125" fmla="*/ 0 w 12226455"/>
              <a:gd name="connsiteY125" fmla="*/ 1673934 h 2094438"/>
              <a:gd name="connsiteX126" fmla="*/ 14660 w 12226455"/>
              <a:gd name="connsiteY126" fmla="*/ 0 h 2094438"/>
              <a:gd name="connsiteX0" fmla="*/ 1013 w 12226455"/>
              <a:gd name="connsiteY0" fmla="*/ 0 h 2094438"/>
              <a:gd name="connsiteX1" fmla="*/ 12226455 w 12226455"/>
              <a:gd name="connsiteY1" fmla="*/ 0 h 2094438"/>
              <a:gd name="connsiteX2" fmla="*/ 12226455 w 12226455"/>
              <a:gd name="connsiteY2" fmla="*/ 457198 h 2094438"/>
              <a:gd name="connsiteX3" fmla="*/ 12226455 w 12226455"/>
              <a:gd name="connsiteY3" fmla="*/ 1016758 h 2094438"/>
              <a:gd name="connsiteX4" fmla="*/ 12226455 w 12226455"/>
              <a:gd name="connsiteY4" fmla="*/ 1392257 h 2094438"/>
              <a:gd name="connsiteX5" fmla="*/ 12210010 w 12226455"/>
              <a:gd name="connsiteY5" fmla="*/ 1392079 h 2094438"/>
              <a:gd name="connsiteX6" fmla="*/ 12097957 w 12226455"/>
              <a:gd name="connsiteY6" fmla="*/ 1378121 h 2094438"/>
              <a:gd name="connsiteX7" fmla="*/ 11705048 w 12226455"/>
              <a:gd name="connsiteY7" fmla="*/ 1504448 h 2094438"/>
              <a:gd name="connsiteX8" fmla="*/ 11578252 w 12226455"/>
              <a:gd name="connsiteY8" fmla="*/ 1622780 h 2094438"/>
              <a:gd name="connsiteX9" fmla="*/ 11441414 w 12226455"/>
              <a:gd name="connsiteY9" fmla="*/ 1671606 h 2094438"/>
              <a:gd name="connsiteX10" fmla="*/ 11384400 w 12226455"/>
              <a:gd name="connsiteY10" fmla="*/ 1726735 h 2094438"/>
              <a:gd name="connsiteX11" fmla="*/ 11243987 w 12226455"/>
              <a:gd name="connsiteY11" fmla="*/ 1775920 h 2094438"/>
              <a:gd name="connsiteX12" fmla="*/ 11146741 w 12226455"/>
              <a:gd name="connsiteY12" fmla="*/ 1786963 h 2094438"/>
              <a:gd name="connsiteX13" fmla="*/ 10932107 w 12226455"/>
              <a:gd name="connsiteY13" fmla="*/ 1783616 h 2094438"/>
              <a:gd name="connsiteX14" fmla="*/ 10374059 w 12226455"/>
              <a:gd name="connsiteY14" fmla="*/ 1797882 h 2094438"/>
              <a:gd name="connsiteX15" fmla="*/ 10227592 w 12226455"/>
              <a:gd name="connsiteY15" fmla="*/ 1817257 h 2094438"/>
              <a:gd name="connsiteX16" fmla="*/ 10015680 w 12226455"/>
              <a:gd name="connsiteY16" fmla="*/ 1830474 h 2094438"/>
              <a:gd name="connsiteX17" fmla="*/ 9411126 w 12226455"/>
              <a:gd name="connsiteY17" fmla="*/ 1869136 h 2094438"/>
              <a:gd name="connsiteX18" fmla="*/ 9341661 w 12226455"/>
              <a:gd name="connsiteY18" fmla="*/ 1903018 h 2094438"/>
              <a:gd name="connsiteX19" fmla="*/ 9091392 w 12226455"/>
              <a:gd name="connsiteY19" fmla="*/ 1925623 h 2094438"/>
              <a:gd name="connsiteX20" fmla="*/ 9046316 w 12226455"/>
              <a:gd name="connsiteY20" fmla="*/ 1931643 h 2094438"/>
              <a:gd name="connsiteX21" fmla="*/ 8924496 w 12226455"/>
              <a:gd name="connsiteY21" fmla="*/ 1934111 h 2094438"/>
              <a:gd name="connsiteX22" fmla="*/ 8730039 w 12226455"/>
              <a:gd name="connsiteY22" fmla="*/ 1958718 h 2094438"/>
              <a:gd name="connsiteX23" fmla="*/ 8637317 w 12226455"/>
              <a:gd name="connsiteY23" fmla="*/ 1976178 h 2094438"/>
              <a:gd name="connsiteX24" fmla="*/ 8497138 w 12226455"/>
              <a:gd name="connsiteY24" fmla="*/ 2026648 h 2094438"/>
              <a:gd name="connsiteX25" fmla="*/ 8281534 w 12226455"/>
              <a:gd name="connsiteY25" fmla="*/ 2036428 h 2094438"/>
              <a:gd name="connsiteX26" fmla="*/ 8275009 w 12226455"/>
              <a:gd name="connsiteY26" fmla="*/ 2036933 h 2094438"/>
              <a:gd name="connsiteX27" fmla="*/ 8215546 w 12226455"/>
              <a:gd name="connsiteY27" fmla="*/ 2024013 h 2094438"/>
              <a:gd name="connsiteX28" fmla="*/ 8191205 w 12226455"/>
              <a:gd name="connsiteY28" fmla="*/ 2026109 h 2094438"/>
              <a:gd name="connsiteX29" fmla="*/ 8022833 w 12226455"/>
              <a:gd name="connsiteY29" fmla="*/ 2020804 h 2094438"/>
              <a:gd name="connsiteX30" fmla="*/ 7842457 w 12226455"/>
              <a:gd name="connsiteY30" fmla="*/ 2032833 h 2094438"/>
              <a:gd name="connsiteX31" fmla="*/ 7623424 w 12226455"/>
              <a:gd name="connsiteY31" fmla="*/ 2023819 h 2094438"/>
              <a:gd name="connsiteX32" fmla="*/ 7513247 w 12226455"/>
              <a:gd name="connsiteY32" fmla="*/ 2034454 h 2094438"/>
              <a:gd name="connsiteX33" fmla="*/ 7252408 w 12226455"/>
              <a:gd name="connsiteY33" fmla="*/ 2048724 h 2094438"/>
              <a:gd name="connsiteX34" fmla="*/ 7058491 w 12226455"/>
              <a:gd name="connsiteY34" fmla="*/ 2026452 h 2094438"/>
              <a:gd name="connsiteX35" fmla="*/ 7014654 w 12226455"/>
              <a:gd name="connsiteY35" fmla="*/ 2008338 h 2094438"/>
              <a:gd name="connsiteX36" fmla="*/ 6869558 w 12226455"/>
              <a:gd name="connsiteY36" fmla="*/ 2009516 h 2094438"/>
              <a:gd name="connsiteX37" fmla="*/ 6801700 w 12226455"/>
              <a:gd name="connsiteY37" fmla="*/ 1992683 h 2094438"/>
              <a:gd name="connsiteX38" fmla="*/ 6630448 w 12226455"/>
              <a:gd name="connsiteY38" fmla="*/ 1990539 h 2094438"/>
              <a:gd name="connsiteX39" fmla="*/ 6343083 w 12226455"/>
              <a:gd name="connsiteY39" fmla="*/ 1975132 h 2094438"/>
              <a:gd name="connsiteX40" fmla="*/ 6118325 w 12226455"/>
              <a:gd name="connsiteY40" fmla="*/ 1977815 h 2094438"/>
              <a:gd name="connsiteX41" fmla="*/ 5951117 w 12226455"/>
              <a:gd name="connsiteY41" fmla="*/ 1980301 h 2094438"/>
              <a:gd name="connsiteX42" fmla="*/ 5899039 w 12226455"/>
              <a:gd name="connsiteY42" fmla="*/ 1970051 h 2094438"/>
              <a:gd name="connsiteX43" fmla="*/ 5826960 w 12226455"/>
              <a:gd name="connsiteY43" fmla="*/ 1971340 h 2094438"/>
              <a:gd name="connsiteX44" fmla="*/ 5750590 w 12226455"/>
              <a:gd name="connsiteY44" fmla="*/ 1974055 h 2094438"/>
              <a:gd name="connsiteX45" fmla="*/ 5692650 w 12226455"/>
              <a:gd name="connsiteY45" fmla="*/ 1973132 h 2094438"/>
              <a:gd name="connsiteX46" fmla="*/ 5707621 w 12226455"/>
              <a:gd name="connsiteY46" fmla="*/ 1971397 h 2094438"/>
              <a:gd name="connsiteX47" fmla="*/ 5678447 w 12226455"/>
              <a:gd name="connsiteY47" fmla="*/ 1972906 h 2094438"/>
              <a:gd name="connsiteX48" fmla="*/ 5692650 w 12226455"/>
              <a:gd name="connsiteY48" fmla="*/ 1973132 h 2094438"/>
              <a:gd name="connsiteX49" fmla="*/ 5624294 w 12226455"/>
              <a:gd name="connsiteY49" fmla="*/ 1981056 h 2094438"/>
              <a:gd name="connsiteX50" fmla="*/ 5554110 w 12226455"/>
              <a:gd name="connsiteY50" fmla="*/ 1965114 h 2094438"/>
              <a:gd name="connsiteX51" fmla="*/ 5488422 w 12226455"/>
              <a:gd name="connsiteY51" fmla="*/ 1963610 h 2094438"/>
              <a:gd name="connsiteX52" fmla="*/ 5234009 w 12226455"/>
              <a:gd name="connsiteY52" fmla="*/ 1945946 h 2094438"/>
              <a:gd name="connsiteX53" fmla="*/ 5054956 w 12226455"/>
              <a:gd name="connsiteY53" fmla="*/ 1961326 h 2094438"/>
              <a:gd name="connsiteX54" fmla="*/ 4968494 w 12226455"/>
              <a:gd name="connsiteY54" fmla="*/ 1980959 h 2094438"/>
              <a:gd name="connsiteX55" fmla="*/ 4887159 w 12226455"/>
              <a:gd name="connsiteY55" fmla="*/ 1987230 h 2094438"/>
              <a:gd name="connsiteX56" fmla="*/ 4823752 w 12226455"/>
              <a:gd name="connsiteY56" fmla="*/ 2010623 h 2094438"/>
              <a:gd name="connsiteX57" fmla="*/ 4763730 w 12226455"/>
              <a:gd name="connsiteY57" fmla="*/ 2037027 h 2094438"/>
              <a:gd name="connsiteX58" fmla="*/ 4758100 w 12226455"/>
              <a:gd name="connsiteY58" fmla="*/ 2037626 h 2094438"/>
              <a:gd name="connsiteX59" fmla="*/ 4753293 w 12226455"/>
              <a:gd name="connsiteY59" fmla="*/ 2034727 h 2094438"/>
              <a:gd name="connsiteX60" fmla="*/ 4738854 w 12226455"/>
              <a:gd name="connsiteY60" fmla="*/ 2040382 h 2094438"/>
              <a:gd name="connsiteX61" fmla="*/ 4679090 w 12226455"/>
              <a:gd name="connsiteY61" fmla="*/ 2049175 h 2094438"/>
              <a:gd name="connsiteX62" fmla="*/ 4670823 w 12226455"/>
              <a:gd name="connsiteY62" fmla="*/ 2060199 h 2094438"/>
              <a:gd name="connsiteX63" fmla="*/ 4652693 w 12226455"/>
              <a:gd name="connsiteY63" fmla="*/ 2068081 h 2094438"/>
              <a:gd name="connsiteX64" fmla="*/ 4596668 w 12226455"/>
              <a:gd name="connsiteY64" fmla="*/ 2066844 h 2094438"/>
              <a:gd name="connsiteX65" fmla="*/ 4515079 w 12226455"/>
              <a:gd name="connsiteY65" fmla="*/ 2093488 h 2094438"/>
              <a:gd name="connsiteX66" fmla="*/ 4359987 w 12226455"/>
              <a:gd name="connsiteY66" fmla="*/ 2087091 h 2094438"/>
              <a:gd name="connsiteX67" fmla="*/ 4299514 w 12226455"/>
              <a:gd name="connsiteY67" fmla="*/ 2072092 h 2094438"/>
              <a:gd name="connsiteX68" fmla="*/ 4215049 w 12226455"/>
              <a:gd name="connsiteY68" fmla="*/ 2078442 h 2094438"/>
              <a:gd name="connsiteX69" fmla="*/ 4182398 w 12226455"/>
              <a:gd name="connsiteY69" fmla="*/ 2068549 h 2094438"/>
              <a:gd name="connsiteX70" fmla="*/ 4148880 w 12226455"/>
              <a:gd name="connsiteY70" fmla="*/ 2087980 h 2094438"/>
              <a:gd name="connsiteX71" fmla="*/ 4132217 w 12226455"/>
              <a:gd name="connsiteY71" fmla="*/ 2074087 h 2094438"/>
              <a:gd name="connsiteX72" fmla="*/ 4073825 w 12226455"/>
              <a:gd name="connsiteY72" fmla="*/ 2078770 h 2094438"/>
              <a:gd name="connsiteX73" fmla="*/ 3997663 w 12226455"/>
              <a:gd name="connsiteY73" fmla="*/ 2084777 h 2094438"/>
              <a:gd name="connsiteX74" fmla="*/ 4004645 w 12226455"/>
              <a:gd name="connsiteY74" fmla="*/ 2091682 h 2094438"/>
              <a:gd name="connsiteX75" fmla="*/ 3969056 w 12226455"/>
              <a:gd name="connsiteY75" fmla="*/ 2094067 h 2094438"/>
              <a:gd name="connsiteX76" fmla="*/ 3959847 w 12226455"/>
              <a:gd name="connsiteY76" fmla="*/ 2091531 h 2094438"/>
              <a:gd name="connsiteX77" fmla="*/ 3925749 w 12226455"/>
              <a:gd name="connsiteY77" fmla="*/ 2090653 h 2094438"/>
              <a:gd name="connsiteX78" fmla="*/ 3860022 w 12226455"/>
              <a:gd name="connsiteY78" fmla="*/ 2080934 h 2094438"/>
              <a:gd name="connsiteX79" fmla="*/ 3741602 w 12226455"/>
              <a:gd name="connsiteY79" fmla="*/ 2071656 h 2094438"/>
              <a:gd name="connsiteX80" fmla="*/ 3608325 w 12226455"/>
              <a:gd name="connsiteY80" fmla="*/ 2079355 h 2094438"/>
              <a:gd name="connsiteX81" fmla="*/ 3491740 w 12226455"/>
              <a:gd name="connsiteY81" fmla="*/ 2092551 h 2094438"/>
              <a:gd name="connsiteX82" fmla="*/ 3381317 w 12226455"/>
              <a:gd name="connsiteY82" fmla="*/ 2072555 h 2094438"/>
              <a:gd name="connsiteX83" fmla="*/ 3248436 w 12226455"/>
              <a:gd name="connsiteY83" fmla="*/ 2062278 h 2094438"/>
              <a:gd name="connsiteX84" fmla="*/ 3028186 w 12226455"/>
              <a:gd name="connsiteY84" fmla="*/ 2060434 h 2094438"/>
              <a:gd name="connsiteX85" fmla="*/ 2637295 w 12226455"/>
              <a:gd name="connsiteY85" fmla="*/ 2026539 h 2094438"/>
              <a:gd name="connsiteX86" fmla="*/ 2222596 w 12226455"/>
              <a:gd name="connsiteY86" fmla="*/ 1936508 h 2094438"/>
              <a:gd name="connsiteX87" fmla="*/ 2139456 w 12226455"/>
              <a:gd name="connsiteY87" fmla="*/ 1911826 h 2094438"/>
              <a:gd name="connsiteX88" fmla="*/ 1981598 w 12226455"/>
              <a:gd name="connsiteY88" fmla="*/ 1886446 h 2094438"/>
              <a:gd name="connsiteX89" fmla="*/ 1980797 w 12226455"/>
              <a:gd name="connsiteY89" fmla="*/ 1886431 h 2094438"/>
              <a:gd name="connsiteX90" fmla="*/ 1980797 w 12226455"/>
              <a:gd name="connsiteY90" fmla="*/ 1871257 h 2094438"/>
              <a:gd name="connsiteX91" fmla="*/ 1849717 w 12226455"/>
              <a:gd name="connsiteY91" fmla="*/ 1881890 h 2094438"/>
              <a:gd name="connsiteX92" fmla="*/ 1687091 w 12226455"/>
              <a:gd name="connsiteY92" fmla="*/ 1842347 h 2094438"/>
              <a:gd name="connsiteX93" fmla="*/ 1596958 w 12226455"/>
              <a:gd name="connsiteY93" fmla="*/ 1804773 h 2094438"/>
              <a:gd name="connsiteX94" fmla="*/ 1521970 w 12226455"/>
              <a:gd name="connsiteY94" fmla="*/ 1790233 h 2094438"/>
              <a:gd name="connsiteX95" fmla="*/ 1412763 w 12226455"/>
              <a:gd name="connsiteY95" fmla="*/ 1794175 h 2094438"/>
              <a:gd name="connsiteX96" fmla="*/ 1296465 w 12226455"/>
              <a:gd name="connsiteY96" fmla="*/ 1797322 h 2094438"/>
              <a:gd name="connsiteX97" fmla="*/ 1289314 w 12226455"/>
              <a:gd name="connsiteY97" fmla="*/ 1796575 h 2094438"/>
              <a:gd name="connsiteX98" fmla="*/ 1209396 w 12226455"/>
              <a:gd name="connsiteY98" fmla="*/ 1799340 h 2094438"/>
              <a:gd name="connsiteX99" fmla="*/ 1178816 w 12226455"/>
              <a:gd name="connsiteY99" fmla="*/ 1797726 h 2094438"/>
              <a:gd name="connsiteX100" fmla="*/ 1118448 w 12226455"/>
              <a:gd name="connsiteY100" fmla="*/ 1799162 h 2094438"/>
              <a:gd name="connsiteX101" fmla="*/ 1109457 w 12226455"/>
              <a:gd name="connsiteY101" fmla="*/ 1799309 h 2094438"/>
              <a:gd name="connsiteX102" fmla="*/ 1051695 w 12226455"/>
              <a:gd name="connsiteY102" fmla="*/ 1795466 h 2094438"/>
              <a:gd name="connsiteX103" fmla="*/ 1047719 w 12226455"/>
              <a:gd name="connsiteY103" fmla="*/ 1796377 h 2094438"/>
              <a:gd name="connsiteX104" fmla="*/ 1013633 w 12226455"/>
              <a:gd name="connsiteY104" fmla="*/ 1794723 h 2094438"/>
              <a:gd name="connsiteX105" fmla="*/ 1008016 w 12226455"/>
              <a:gd name="connsiteY105" fmla="*/ 1792656 h 2094438"/>
              <a:gd name="connsiteX106" fmla="*/ 999124 w 12226455"/>
              <a:gd name="connsiteY106" fmla="*/ 1794019 h 2094438"/>
              <a:gd name="connsiteX107" fmla="*/ 955075 w 12226455"/>
              <a:gd name="connsiteY107" fmla="*/ 1791883 h 2094438"/>
              <a:gd name="connsiteX108" fmla="*/ 882562 w 12226455"/>
              <a:gd name="connsiteY108" fmla="*/ 1796804 h 2094438"/>
              <a:gd name="connsiteX109" fmla="*/ 879961 w 12226455"/>
              <a:gd name="connsiteY109" fmla="*/ 1796413 h 2094438"/>
              <a:gd name="connsiteX110" fmla="*/ 879375 w 12226455"/>
              <a:gd name="connsiteY110" fmla="*/ 1796200 h 2094438"/>
              <a:gd name="connsiteX111" fmla="*/ 826826 w 12226455"/>
              <a:gd name="connsiteY111" fmla="*/ 1773120 h 2094438"/>
              <a:gd name="connsiteX112" fmla="*/ 788810 w 12226455"/>
              <a:gd name="connsiteY112" fmla="*/ 1780877 h 2094438"/>
              <a:gd name="connsiteX113" fmla="*/ 786858 w 12226455"/>
              <a:gd name="connsiteY113" fmla="*/ 1782406 h 2094438"/>
              <a:gd name="connsiteX114" fmla="*/ 719311 w 12226455"/>
              <a:gd name="connsiteY114" fmla="*/ 1772245 h 2094438"/>
              <a:gd name="connsiteX115" fmla="*/ 605941 w 12226455"/>
              <a:gd name="connsiteY115" fmla="*/ 1750592 h 2094438"/>
              <a:gd name="connsiteX116" fmla="*/ 571662 w 12226455"/>
              <a:gd name="connsiteY116" fmla="*/ 1759938 h 2094438"/>
              <a:gd name="connsiteX117" fmla="*/ 561295 w 12226455"/>
              <a:gd name="connsiteY117" fmla="*/ 1764746 h 2094438"/>
              <a:gd name="connsiteX118" fmla="*/ 552495 w 12226455"/>
              <a:gd name="connsiteY118" fmla="*/ 1762244 h 2094438"/>
              <a:gd name="connsiteX119" fmla="*/ 387891 w 12226455"/>
              <a:gd name="connsiteY119" fmla="*/ 1712379 h 2094438"/>
              <a:gd name="connsiteX120" fmla="*/ 264389 w 12226455"/>
              <a:gd name="connsiteY120" fmla="*/ 1691576 h 2094438"/>
              <a:gd name="connsiteX121" fmla="*/ 155395 w 12226455"/>
              <a:gd name="connsiteY121" fmla="*/ 1682653 h 2094438"/>
              <a:gd name="connsiteX122" fmla="*/ 114621 w 12226455"/>
              <a:gd name="connsiteY122" fmla="*/ 1682091 h 2094438"/>
              <a:gd name="connsiteX123" fmla="*/ 84645 w 12226455"/>
              <a:gd name="connsiteY123" fmla="*/ 1684851 h 2094438"/>
              <a:gd name="connsiteX124" fmla="*/ 10003 w 12226455"/>
              <a:gd name="connsiteY124" fmla="*/ 1674828 h 2094438"/>
              <a:gd name="connsiteX125" fmla="*/ 0 w 12226455"/>
              <a:gd name="connsiteY125" fmla="*/ 1673934 h 2094438"/>
              <a:gd name="connsiteX126" fmla="*/ 1013 w 12226455"/>
              <a:gd name="connsiteY126" fmla="*/ 0 h 209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2226455" h="2094438">
                <a:moveTo>
                  <a:pt x="1013" y="0"/>
                </a:moveTo>
                <a:lnTo>
                  <a:pt x="12226455" y="0"/>
                </a:lnTo>
                <a:lnTo>
                  <a:pt x="12226455" y="457198"/>
                </a:lnTo>
                <a:lnTo>
                  <a:pt x="12226455" y="1016758"/>
                </a:lnTo>
                <a:lnTo>
                  <a:pt x="12226455" y="1392257"/>
                </a:lnTo>
                <a:lnTo>
                  <a:pt x="12210010" y="1392079"/>
                </a:lnTo>
                <a:cubicBezTo>
                  <a:pt x="12177369" y="1401762"/>
                  <a:pt x="12165221" y="1375797"/>
                  <a:pt x="12097957" y="1378121"/>
                </a:cubicBezTo>
                <a:cubicBezTo>
                  <a:pt x="11982408" y="1397026"/>
                  <a:pt x="11744000" y="1479580"/>
                  <a:pt x="11705048" y="1504448"/>
                </a:cubicBezTo>
                <a:cubicBezTo>
                  <a:pt x="11653673" y="1545577"/>
                  <a:pt x="11612549" y="1567611"/>
                  <a:pt x="11578252" y="1622780"/>
                </a:cubicBezTo>
                <a:cubicBezTo>
                  <a:pt x="11532313" y="1662349"/>
                  <a:pt x="11474481" y="1608627"/>
                  <a:pt x="11441414" y="1671606"/>
                </a:cubicBezTo>
                <a:cubicBezTo>
                  <a:pt x="11434289" y="1685031"/>
                  <a:pt x="11414202" y="1730284"/>
                  <a:pt x="11384400" y="1726735"/>
                </a:cubicBezTo>
                <a:cubicBezTo>
                  <a:pt x="11364941" y="1726080"/>
                  <a:pt x="11231983" y="1760808"/>
                  <a:pt x="11243987" y="1775920"/>
                </a:cubicBezTo>
                <a:cubicBezTo>
                  <a:pt x="11215065" y="1776200"/>
                  <a:pt x="11198721" y="1785681"/>
                  <a:pt x="11146741" y="1786963"/>
                </a:cubicBezTo>
                <a:cubicBezTo>
                  <a:pt x="11094761" y="1788246"/>
                  <a:pt x="11060195" y="1794679"/>
                  <a:pt x="10932107" y="1783616"/>
                </a:cubicBezTo>
                <a:cubicBezTo>
                  <a:pt x="10815241" y="1773521"/>
                  <a:pt x="10458451" y="1789204"/>
                  <a:pt x="10374059" y="1797882"/>
                </a:cubicBezTo>
                <a:cubicBezTo>
                  <a:pt x="10266568" y="1803488"/>
                  <a:pt x="10301733" y="1805661"/>
                  <a:pt x="10227592" y="1817257"/>
                </a:cubicBezTo>
                <a:cubicBezTo>
                  <a:pt x="10159795" y="1826913"/>
                  <a:pt x="10151758" y="1821828"/>
                  <a:pt x="10015680" y="1830474"/>
                </a:cubicBezTo>
                <a:cubicBezTo>
                  <a:pt x="9814162" y="1843361"/>
                  <a:pt x="9618601" y="1880077"/>
                  <a:pt x="9411126" y="1869136"/>
                </a:cubicBezTo>
                <a:cubicBezTo>
                  <a:pt x="9373213" y="1876546"/>
                  <a:pt x="9394950" y="1893604"/>
                  <a:pt x="9341661" y="1903018"/>
                </a:cubicBezTo>
                <a:cubicBezTo>
                  <a:pt x="9288372" y="1912432"/>
                  <a:pt x="9130756" y="1921467"/>
                  <a:pt x="9091392" y="1925623"/>
                </a:cubicBezTo>
                <a:cubicBezTo>
                  <a:pt x="9071445" y="1919716"/>
                  <a:pt x="9058205" y="1924023"/>
                  <a:pt x="9046316" y="1931643"/>
                </a:cubicBezTo>
                <a:cubicBezTo>
                  <a:pt x="9004352" y="1932420"/>
                  <a:pt x="8969757" y="1927074"/>
                  <a:pt x="8924496" y="1934111"/>
                </a:cubicBezTo>
                <a:cubicBezTo>
                  <a:pt x="8873011" y="1946604"/>
                  <a:pt x="8777904" y="1946721"/>
                  <a:pt x="8730039" y="1958718"/>
                </a:cubicBezTo>
                <a:cubicBezTo>
                  <a:pt x="8656986" y="1947221"/>
                  <a:pt x="8743731" y="1973503"/>
                  <a:pt x="8637317" y="1976178"/>
                </a:cubicBezTo>
                <a:cubicBezTo>
                  <a:pt x="8598500" y="1987499"/>
                  <a:pt x="8556435" y="2024586"/>
                  <a:pt x="8497138" y="2026648"/>
                </a:cubicBezTo>
                <a:cubicBezTo>
                  <a:pt x="8440495" y="2027805"/>
                  <a:pt x="8318556" y="2034713"/>
                  <a:pt x="8281534" y="2036428"/>
                </a:cubicBezTo>
                <a:lnTo>
                  <a:pt x="8275009" y="2036933"/>
                </a:lnTo>
                <a:lnTo>
                  <a:pt x="8215546" y="2024013"/>
                </a:lnTo>
                <a:cubicBezTo>
                  <a:pt x="8215156" y="2029330"/>
                  <a:pt x="8197251" y="2030867"/>
                  <a:pt x="8191205" y="2026109"/>
                </a:cubicBezTo>
                <a:cubicBezTo>
                  <a:pt x="8059869" y="1999550"/>
                  <a:pt x="8100586" y="2055132"/>
                  <a:pt x="8022833" y="2020804"/>
                </a:cubicBezTo>
                <a:cubicBezTo>
                  <a:pt x="7953710" y="2021891"/>
                  <a:pt x="7909025" y="2032330"/>
                  <a:pt x="7842457" y="2032833"/>
                </a:cubicBezTo>
                <a:cubicBezTo>
                  <a:pt x="7775888" y="2033334"/>
                  <a:pt x="7690162" y="2026488"/>
                  <a:pt x="7623424" y="2023819"/>
                </a:cubicBezTo>
                <a:cubicBezTo>
                  <a:pt x="7539371" y="2028810"/>
                  <a:pt x="7562808" y="2029306"/>
                  <a:pt x="7513247" y="2034454"/>
                </a:cubicBezTo>
                <a:cubicBezTo>
                  <a:pt x="7352211" y="2028209"/>
                  <a:pt x="7354639" y="2049419"/>
                  <a:pt x="7252408" y="2048724"/>
                </a:cubicBezTo>
                <a:cubicBezTo>
                  <a:pt x="7204063" y="2040800"/>
                  <a:pt x="7114224" y="2024619"/>
                  <a:pt x="7058491" y="2026452"/>
                </a:cubicBezTo>
                <a:cubicBezTo>
                  <a:pt x="7021084" y="2020844"/>
                  <a:pt x="7045432" y="2013227"/>
                  <a:pt x="7014654" y="2008338"/>
                </a:cubicBezTo>
                <a:lnTo>
                  <a:pt x="6869558" y="2009516"/>
                </a:lnTo>
                <a:cubicBezTo>
                  <a:pt x="6847718" y="2014302"/>
                  <a:pt x="6856427" y="1989230"/>
                  <a:pt x="6801700" y="1992683"/>
                </a:cubicBezTo>
                <a:lnTo>
                  <a:pt x="6630448" y="1990539"/>
                </a:lnTo>
                <a:cubicBezTo>
                  <a:pt x="6554012" y="1987613"/>
                  <a:pt x="6428437" y="1977252"/>
                  <a:pt x="6343083" y="1975132"/>
                </a:cubicBezTo>
                <a:cubicBezTo>
                  <a:pt x="6257729" y="1973011"/>
                  <a:pt x="6200984" y="1982277"/>
                  <a:pt x="6118325" y="1977815"/>
                </a:cubicBezTo>
                <a:cubicBezTo>
                  <a:pt x="6040211" y="1994968"/>
                  <a:pt x="6018927" y="1986168"/>
                  <a:pt x="5951117" y="1980301"/>
                </a:cubicBezTo>
                <a:lnTo>
                  <a:pt x="5899039" y="1970051"/>
                </a:lnTo>
                <a:lnTo>
                  <a:pt x="5826960" y="1971340"/>
                </a:lnTo>
                <a:cubicBezTo>
                  <a:pt x="5822059" y="1972558"/>
                  <a:pt x="5785971" y="1973629"/>
                  <a:pt x="5750590" y="1974055"/>
                </a:cubicBezTo>
                <a:lnTo>
                  <a:pt x="5692650" y="1973132"/>
                </a:lnTo>
                <a:lnTo>
                  <a:pt x="5707621" y="1971397"/>
                </a:lnTo>
                <a:lnTo>
                  <a:pt x="5678447" y="1972906"/>
                </a:lnTo>
                <a:lnTo>
                  <a:pt x="5692650" y="1973132"/>
                </a:lnTo>
                <a:lnTo>
                  <a:pt x="5624294" y="1981056"/>
                </a:lnTo>
                <a:cubicBezTo>
                  <a:pt x="5604222" y="1980507"/>
                  <a:pt x="5576756" y="1968021"/>
                  <a:pt x="5554110" y="1965114"/>
                </a:cubicBezTo>
                <a:cubicBezTo>
                  <a:pt x="5531465" y="1962207"/>
                  <a:pt x="5518322" y="1978148"/>
                  <a:pt x="5488422" y="1963610"/>
                </a:cubicBezTo>
                <a:cubicBezTo>
                  <a:pt x="5435072" y="1960415"/>
                  <a:pt x="5306254" y="1946327"/>
                  <a:pt x="5234009" y="1945946"/>
                </a:cubicBezTo>
                <a:cubicBezTo>
                  <a:pt x="5161765" y="1945566"/>
                  <a:pt x="5099209" y="1955491"/>
                  <a:pt x="5054956" y="1961326"/>
                </a:cubicBezTo>
                <a:cubicBezTo>
                  <a:pt x="5010704" y="1967160"/>
                  <a:pt x="4975591" y="1978636"/>
                  <a:pt x="4968494" y="1980959"/>
                </a:cubicBezTo>
                <a:lnTo>
                  <a:pt x="4887159" y="1987230"/>
                </a:lnTo>
                <a:lnTo>
                  <a:pt x="4823752" y="2010623"/>
                </a:lnTo>
                <a:lnTo>
                  <a:pt x="4763730" y="2037027"/>
                </a:lnTo>
                <a:lnTo>
                  <a:pt x="4758100" y="2037626"/>
                </a:lnTo>
                <a:lnTo>
                  <a:pt x="4753293" y="2034727"/>
                </a:lnTo>
                <a:lnTo>
                  <a:pt x="4738854" y="2040382"/>
                </a:lnTo>
                <a:cubicBezTo>
                  <a:pt x="4719567" y="2047559"/>
                  <a:pt x="4700371" y="2052707"/>
                  <a:pt x="4679090" y="2049175"/>
                </a:cubicBezTo>
                <a:cubicBezTo>
                  <a:pt x="4677019" y="2053404"/>
                  <a:pt x="4674180" y="2057026"/>
                  <a:pt x="4670823" y="2060199"/>
                </a:cubicBezTo>
                <a:lnTo>
                  <a:pt x="4652693" y="2068081"/>
                </a:lnTo>
                <a:lnTo>
                  <a:pt x="4596668" y="2066844"/>
                </a:lnTo>
                <a:lnTo>
                  <a:pt x="4515079" y="2093488"/>
                </a:lnTo>
                <a:cubicBezTo>
                  <a:pt x="4463698" y="2097853"/>
                  <a:pt x="4402865" y="2085692"/>
                  <a:pt x="4359987" y="2087091"/>
                </a:cubicBezTo>
                <a:cubicBezTo>
                  <a:pt x="4331010" y="2088701"/>
                  <a:pt x="4325018" y="2064931"/>
                  <a:pt x="4299514" y="2072092"/>
                </a:cubicBezTo>
                <a:cubicBezTo>
                  <a:pt x="4273371" y="2072636"/>
                  <a:pt x="4227618" y="2083997"/>
                  <a:pt x="4215049" y="2078442"/>
                </a:cubicBezTo>
                <a:lnTo>
                  <a:pt x="4182398" y="2068549"/>
                </a:lnTo>
                <a:lnTo>
                  <a:pt x="4148880" y="2087980"/>
                </a:lnTo>
                <a:lnTo>
                  <a:pt x="4132217" y="2074087"/>
                </a:lnTo>
                <a:lnTo>
                  <a:pt x="4073825" y="2078770"/>
                </a:lnTo>
                <a:lnTo>
                  <a:pt x="3997663" y="2084777"/>
                </a:lnTo>
                <a:lnTo>
                  <a:pt x="4004645" y="2091682"/>
                </a:lnTo>
                <a:lnTo>
                  <a:pt x="3969056" y="2094067"/>
                </a:lnTo>
                <a:lnTo>
                  <a:pt x="3959847" y="2091531"/>
                </a:lnTo>
                <a:cubicBezTo>
                  <a:pt x="3956591" y="2093697"/>
                  <a:pt x="3932491" y="2091838"/>
                  <a:pt x="3925749" y="2090653"/>
                </a:cubicBezTo>
                <a:lnTo>
                  <a:pt x="3860022" y="2080934"/>
                </a:lnTo>
                <a:lnTo>
                  <a:pt x="3741602" y="2071656"/>
                </a:lnTo>
                <a:cubicBezTo>
                  <a:pt x="3685648" y="2078843"/>
                  <a:pt x="3689521" y="2069398"/>
                  <a:pt x="3608325" y="2079355"/>
                </a:cubicBezTo>
                <a:cubicBezTo>
                  <a:pt x="3559435" y="2105880"/>
                  <a:pt x="3544328" y="2078348"/>
                  <a:pt x="3491740" y="2092551"/>
                </a:cubicBezTo>
                <a:lnTo>
                  <a:pt x="3381317" y="2072555"/>
                </a:lnTo>
                <a:cubicBezTo>
                  <a:pt x="3321138" y="2069130"/>
                  <a:pt x="3308615" y="2065704"/>
                  <a:pt x="3248436" y="2062278"/>
                </a:cubicBezTo>
                <a:cubicBezTo>
                  <a:pt x="3186561" y="2051918"/>
                  <a:pt x="3130043" y="2066391"/>
                  <a:pt x="3028186" y="2060434"/>
                </a:cubicBezTo>
                <a:cubicBezTo>
                  <a:pt x="2926329" y="2054477"/>
                  <a:pt x="2745912" y="2053371"/>
                  <a:pt x="2637295" y="2026539"/>
                </a:cubicBezTo>
                <a:cubicBezTo>
                  <a:pt x="2508934" y="1999914"/>
                  <a:pt x="2299666" y="1962591"/>
                  <a:pt x="2222596" y="1936508"/>
                </a:cubicBezTo>
                <a:cubicBezTo>
                  <a:pt x="2210338" y="1930065"/>
                  <a:pt x="2150953" y="1915808"/>
                  <a:pt x="2139456" y="1911826"/>
                </a:cubicBezTo>
                <a:cubicBezTo>
                  <a:pt x="2068355" y="1922769"/>
                  <a:pt x="2030992" y="1892936"/>
                  <a:pt x="1981598" y="1886446"/>
                </a:cubicBezTo>
                <a:lnTo>
                  <a:pt x="1980797" y="1886431"/>
                </a:lnTo>
                <a:lnTo>
                  <a:pt x="1980797" y="1871257"/>
                </a:lnTo>
                <a:cubicBezTo>
                  <a:pt x="1970878" y="1851113"/>
                  <a:pt x="1902643" y="1888334"/>
                  <a:pt x="1849717" y="1881890"/>
                </a:cubicBezTo>
                <a:cubicBezTo>
                  <a:pt x="1780571" y="1849543"/>
                  <a:pt x="1735844" y="1854658"/>
                  <a:pt x="1687091" y="1842347"/>
                </a:cubicBezTo>
                <a:cubicBezTo>
                  <a:pt x="1642649" y="1840578"/>
                  <a:pt x="1660429" y="1799141"/>
                  <a:pt x="1596958" y="1804773"/>
                </a:cubicBezTo>
                <a:cubicBezTo>
                  <a:pt x="1571440" y="1791845"/>
                  <a:pt x="1552669" y="1791999"/>
                  <a:pt x="1521970" y="1790233"/>
                </a:cubicBezTo>
                <a:cubicBezTo>
                  <a:pt x="1491271" y="1788467"/>
                  <a:pt x="1450765" y="1792982"/>
                  <a:pt x="1412763" y="1794175"/>
                </a:cubicBezTo>
                <a:lnTo>
                  <a:pt x="1296465" y="1797322"/>
                </a:lnTo>
                <a:lnTo>
                  <a:pt x="1289314" y="1796575"/>
                </a:lnTo>
                <a:cubicBezTo>
                  <a:pt x="1279395" y="1795482"/>
                  <a:pt x="1218476" y="1801107"/>
                  <a:pt x="1209396" y="1799340"/>
                </a:cubicBezTo>
                <a:cubicBezTo>
                  <a:pt x="1193285" y="1802731"/>
                  <a:pt x="1185050" y="1798716"/>
                  <a:pt x="1178816" y="1797726"/>
                </a:cubicBezTo>
                <a:lnTo>
                  <a:pt x="1118448" y="1799162"/>
                </a:lnTo>
                <a:lnTo>
                  <a:pt x="1109457" y="1799309"/>
                </a:lnTo>
                <a:cubicBezTo>
                  <a:pt x="1089593" y="1799838"/>
                  <a:pt x="1070569" y="1799554"/>
                  <a:pt x="1051695" y="1795466"/>
                </a:cubicBezTo>
                <a:lnTo>
                  <a:pt x="1047719" y="1796377"/>
                </a:lnTo>
                <a:lnTo>
                  <a:pt x="1013633" y="1794723"/>
                </a:lnTo>
                <a:lnTo>
                  <a:pt x="1008016" y="1792656"/>
                </a:lnTo>
                <a:lnTo>
                  <a:pt x="999124" y="1794019"/>
                </a:lnTo>
                <a:lnTo>
                  <a:pt x="955075" y="1791883"/>
                </a:lnTo>
                <a:lnTo>
                  <a:pt x="882562" y="1796804"/>
                </a:lnTo>
                <a:lnTo>
                  <a:pt x="879961" y="1796413"/>
                </a:lnTo>
                <a:lnTo>
                  <a:pt x="879375" y="1796200"/>
                </a:lnTo>
                <a:cubicBezTo>
                  <a:pt x="862130" y="1792463"/>
                  <a:pt x="843250" y="1774633"/>
                  <a:pt x="826826" y="1773120"/>
                </a:cubicBezTo>
                <a:cubicBezTo>
                  <a:pt x="833393" y="1786078"/>
                  <a:pt x="803653" y="1778825"/>
                  <a:pt x="788810" y="1780877"/>
                </a:cubicBezTo>
                <a:lnTo>
                  <a:pt x="786858" y="1782406"/>
                </a:lnTo>
                <a:lnTo>
                  <a:pt x="719311" y="1772245"/>
                </a:lnTo>
                <a:cubicBezTo>
                  <a:pt x="683699" y="1766739"/>
                  <a:pt x="633686" y="1751188"/>
                  <a:pt x="605941" y="1750592"/>
                </a:cubicBezTo>
                <a:cubicBezTo>
                  <a:pt x="593515" y="1760725"/>
                  <a:pt x="587000" y="1755418"/>
                  <a:pt x="571662" y="1759938"/>
                </a:cubicBezTo>
                <a:lnTo>
                  <a:pt x="561295" y="1764746"/>
                </a:lnTo>
                <a:lnTo>
                  <a:pt x="552495" y="1762244"/>
                </a:lnTo>
                <a:cubicBezTo>
                  <a:pt x="500782" y="1746577"/>
                  <a:pt x="434051" y="1724452"/>
                  <a:pt x="387891" y="1712379"/>
                </a:cubicBezTo>
                <a:cubicBezTo>
                  <a:pt x="360134" y="1707432"/>
                  <a:pt x="303139" y="1696530"/>
                  <a:pt x="264389" y="1691576"/>
                </a:cubicBezTo>
                <a:cubicBezTo>
                  <a:pt x="240924" y="1693130"/>
                  <a:pt x="174668" y="1699683"/>
                  <a:pt x="155395" y="1682653"/>
                </a:cubicBezTo>
                <a:cubicBezTo>
                  <a:pt x="154268" y="1696979"/>
                  <a:pt x="127403" y="1672385"/>
                  <a:pt x="114621" y="1682091"/>
                </a:cubicBezTo>
                <a:cubicBezTo>
                  <a:pt x="105719" y="1690510"/>
                  <a:pt x="95495" y="1685011"/>
                  <a:pt x="84645" y="1684851"/>
                </a:cubicBezTo>
                <a:cubicBezTo>
                  <a:pt x="71576" y="1691733"/>
                  <a:pt x="23446" y="1682420"/>
                  <a:pt x="10003" y="1674828"/>
                </a:cubicBezTo>
                <a:lnTo>
                  <a:pt x="0" y="1673934"/>
                </a:lnTo>
                <a:cubicBezTo>
                  <a:pt x="338" y="1115956"/>
                  <a:pt x="675" y="557978"/>
                  <a:pt x="1013" y="0"/>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DFBB4E-AF94-6E40-84E4-EFDC99C943EC}"/>
              </a:ext>
            </a:extLst>
          </p:cNvPr>
          <p:cNvSpPr>
            <a:spLocks noGrp="1"/>
          </p:cNvSpPr>
          <p:nvPr>
            <p:ph type="title"/>
          </p:nvPr>
        </p:nvSpPr>
        <p:spPr>
          <a:xfrm>
            <a:off x="1384479" y="609601"/>
            <a:ext cx="9477003" cy="1216024"/>
          </a:xfrm>
        </p:spPr>
        <p:txBody>
          <a:bodyPr>
            <a:normAutofit/>
          </a:bodyPr>
          <a:lstStyle/>
          <a:p>
            <a:pPr algn="ctr"/>
            <a:r>
              <a:rPr lang="en-US" dirty="0"/>
              <a:t>Data Analysis&amp; Result</a:t>
            </a:r>
            <a:endParaRPr lang="en-US"/>
          </a:p>
        </p:txBody>
      </p:sp>
      <p:pic>
        <p:nvPicPr>
          <p:cNvPr id="6" name="Content Placeholder 5">
            <a:extLst>
              <a:ext uri="{FF2B5EF4-FFF2-40B4-BE49-F238E27FC236}">
                <a16:creationId xmlns:a16="http://schemas.microsoft.com/office/drawing/2014/main" id="{4BD0458A-72FC-4ACE-96B7-A912F14EEB1D}"/>
              </a:ext>
            </a:extLst>
          </p:cNvPr>
          <p:cNvPicPr>
            <a:picLocks noChangeAspect="1"/>
          </p:cNvPicPr>
          <p:nvPr/>
        </p:nvPicPr>
        <p:blipFill>
          <a:blip r:embed="rId4"/>
          <a:stretch>
            <a:fillRect/>
          </a:stretch>
        </p:blipFill>
        <p:spPr>
          <a:xfrm>
            <a:off x="721857" y="3308734"/>
            <a:ext cx="2906154" cy="2579212"/>
          </a:xfrm>
          <a:prstGeom prst="rect">
            <a:avLst/>
          </a:prstGeom>
        </p:spPr>
      </p:pic>
      <p:pic>
        <p:nvPicPr>
          <p:cNvPr id="13" name="Picture 12" descr="Text&#10;&#10;Description automatically generated">
            <a:extLst>
              <a:ext uri="{FF2B5EF4-FFF2-40B4-BE49-F238E27FC236}">
                <a16:creationId xmlns:a16="http://schemas.microsoft.com/office/drawing/2014/main" id="{F7A6DC58-DC64-CB47-B088-C983776767C0}"/>
              </a:ext>
            </a:extLst>
          </p:cNvPr>
          <p:cNvPicPr>
            <a:picLocks noChangeAspect="1"/>
          </p:cNvPicPr>
          <p:nvPr/>
        </p:nvPicPr>
        <p:blipFill>
          <a:blip r:embed="rId5"/>
          <a:stretch>
            <a:fillRect/>
          </a:stretch>
        </p:blipFill>
        <p:spPr>
          <a:xfrm>
            <a:off x="7443952" y="3700002"/>
            <a:ext cx="3722330" cy="1246980"/>
          </a:xfrm>
          <a:prstGeom prst="rect">
            <a:avLst/>
          </a:prstGeom>
        </p:spPr>
      </p:pic>
      <p:sp>
        <p:nvSpPr>
          <p:cNvPr id="5" name="Footer Placeholder 7">
            <a:extLst>
              <a:ext uri="{FF2B5EF4-FFF2-40B4-BE49-F238E27FC236}">
                <a16:creationId xmlns:a16="http://schemas.microsoft.com/office/drawing/2014/main" id="{8D5CA7BC-79D7-EC46-9382-CF85D5FF0AC9}"/>
              </a:ext>
            </a:extLst>
          </p:cNvPr>
          <p:cNvSpPr>
            <a:spLocks noGrp="1"/>
          </p:cNvSpPr>
          <p:nvPr>
            <p:ph type="ftr" sz="quarter" idx="11"/>
          </p:nvPr>
        </p:nvSpPr>
        <p:spPr>
          <a:xfrm rot="5400000">
            <a:off x="10451592" y="1408176"/>
            <a:ext cx="2770499" cy="365125"/>
          </a:xfrm>
        </p:spPr>
        <p:txBody>
          <a:bodyPr>
            <a:normAutofit/>
          </a:bodyPr>
          <a:lstStyle/>
          <a:p>
            <a:pPr>
              <a:lnSpc>
                <a:spcPct val="90000"/>
              </a:lnSpc>
              <a:spcAft>
                <a:spcPts val="600"/>
              </a:spcAft>
            </a:pPr>
            <a:r>
              <a:rPr lang="en-US"/>
              <a:t>ASU-TEM-VIRT-FIN-PT-08-2021</a:t>
            </a:r>
          </a:p>
        </p:txBody>
      </p:sp>
      <p:sp>
        <p:nvSpPr>
          <p:cNvPr id="10" name="Content Placeholder 9">
            <a:extLst>
              <a:ext uri="{FF2B5EF4-FFF2-40B4-BE49-F238E27FC236}">
                <a16:creationId xmlns:a16="http://schemas.microsoft.com/office/drawing/2014/main" id="{FF81D0CB-0233-4647-8AF8-71299FD8E112}"/>
              </a:ext>
            </a:extLst>
          </p:cNvPr>
          <p:cNvSpPr>
            <a:spLocks noGrp="1"/>
          </p:cNvSpPr>
          <p:nvPr>
            <p:ph idx="1"/>
          </p:nvPr>
        </p:nvSpPr>
        <p:spPr>
          <a:xfrm>
            <a:off x="919241" y="1983634"/>
            <a:ext cx="9810604" cy="1630413"/>
          </a:xfrm>
        </p:spPr>
        <p:txBody>
          <a:bodyPr anchor="ctr">
            <a:normAutofit/>
          </a:bodyPr>
          <a:lstStyle/>
          <a:p>
            <a:r>
              <a:rPr lang="en-US" dirty="0"/>
              <a:t>We calculated the annualized return of each sector and arrive at a point where we could indicate which was the profitable and advisable investment in this horizon</a:t>
            </a:r>
          </a:p>
          <a:p>
            <a:r>
              <a:rPr lang="en-US" dirty="0"/>
              <a:t>The findings are listed below:</a:t>
            </a:r>
          </a:p>
          <a:p>
            <a:endParaRPr lang="en-US" dirty="0"/>
          </a:p>
        </p:txBody>
      </p:sp>
    </p:spTree>
    <p:extLst>
      <p:ext uri="{BB962C8B-B14F-4D97-AF65-F5344CB8AC3E}">
        <p14:creationId xmlns:p14="http://schemas.microsoft.com/office/powerpoint/2010/main" val="294114420"/>
      </p:ext>
    </p:extLst>
  </p:cSld>
  <p:clrMapOvr>
    <a:masterClrMapping/>
  </p:clrMapOvr>
</p:sld>
</file>

<file path=ppt/theme/theme1.xml><?xml version="1.0" encoding="utf-8"?>
<a:theme xmlns:a="http://schemas.openxmlformats.org/drawingml/2006/main" name="ArchiveVTI">
  <a:themeElements>
    <a:clrScheme name="AnalogousFromDarkSeedLeftStep">
      <a:dk1>
        <a:srgbClr val="000000"/>
      </a:dk1>
      <a:lt1>
        <a:srgbClr val="FFFFFF"/>
      </a:lt1>
      <a:dk2>
        <a:srgbClr val="3C222C"/>
      </a:dk2>
      <a:lt2>
        <a:srgbClr val="E2E5E8"/>
      </a:lt2>
      <a:accent1>
        <a:srgbClr val="C38F4D"/>
      </a:accent1>
      <a:accent2>
        <a:srgbClr val="B14C3B"/>
      </a:accent2>
      <a:accent3>
        <a:srgbClr val="C34D6D"/>
      </a:accent3>
      <a:accent4>
        <a:srgbClr val="B13B8C"/>
      </a:accent4>
      <a:accent5>
        <a:srgbClr val="B74DC3"/>
      </a:accent5>
      <a:accent6>
        <a:srgbClr val="743BB1"/>
      </a:accent6>
      <a:hlink>
        <a:srgbClr val="BF3FB7"/>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2624</TotalTime>
  <Words>759</Words>
  <Application>Microsoft Macintosh PowerPoint</Application>
  <PresentationFormat>Widescreen</PresentationFormat>
  <Paragraphs>84</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Bembo</vt:lpstr>
      <vt:lpstr>Calibri</vt:lpstr>
      <vt:lpstr>ArchiveVTI</vt:lpstr>
      <vt:lpstr>PowerPoint Presentation</vt:lpstr>
      <vt:lpstr>Motivation &amp; Summary Slide</vt:lpstr>
      <vt:lpstr>Questions &amp; Data</vt:lpstr>
      <vt:lpstr>Data Cleanup</vt:lpstr>
      <vt:lpstr>Exploration  </vt:lpstr>
      <vt:lpstr>DaTA analysis</vt:lpstr>
      <vt:lpstr>Data Analysis</vt:lpstr>
      <vt:lpstr>Discussion</vt:lpstr>
      <vt:lpstr>Data Analysis&amp; Result</vt:lpstr>
      <vt:lpstr>Postmortem</vt:lpstr>
      <vt:lpstr>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brittany jacques</dc:creator>
  <cp:lastModifiedBy>brittany jacques</cp:lastModifiedBy>
  <cp:revision>9</cp:revision>
  <dcterms:created xsi:type="dcterms:W3CDTF">2021-10-08T03:43:31Z</dcterms:created>
  <dcterms:modified xsi:type="dcterms:W3CDTF">2021-10-12T03:31:30Z</dcterms:modified>
</cp:coreProperties>
</file>