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52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3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4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4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37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1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1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600C-13BD-416B-9847-A8BC7587BB41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9202-EA7B-471E-8690-96528EA8A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26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5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38237" y="260648"/>
            <a:ext cx="5040074" cy="63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Клиенты</a:t>
            </a:r>
            <a:endParaRPr 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250" y="1049077"/>
            <a:ext cx="1285884" cy="86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800" y="3423021"/>
            <a:ext cx="2475474" cy="57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044" y="1807096"/>
            <a:ext cx="2581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983" y="4332186"/>
            <a:ext cx="2482291" cy="62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5904" y="5423668"/>
            <a:ext cx="1476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99618" y="5382170"/>
            <a:ext cx="3324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9429" y="1006238"/>
            <a:ext cx="3194459" cy="6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14086" y="1159720"/>
            <a:ext cx="1654759" cy="64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06686" y="2376759"/>
            <a:ext cx="1571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9276" y="2303871"/>
            <a:ext cx="1152128" cy="147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6381350"/>
            <a:ext cx="129614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0" y="4029023"/>
            <a:ext cx="1079915" cy="13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90" y="949599"/>
            <a:ext cx="1280032" cy="13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63" y="4203336"/>
            <a:ext cx="1757135" cy="110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RAVTS~1\AppData\Local\Temp\SNAGHTML418974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51" y="2431482"/>
            <a:ext cx="1334373" cy="13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3" y="5301208"/>
            <a:ext cx="2809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3" y="2786235"/>
            <a:ext cx="3048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83" y="4110219"/>
            <a:ext cx="1374428" cy="132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61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Kravtsov (int.)</dc:creator>
  <cp:lastModifiedBy>Dmitry Kravtsov (int.)</cp:lastModifiedBy>
  <cp:revision>1</cp:revision>
  <dcterms:created xsi:type="dcterms:W3CDTF">2013-06-19T11:53:56Z</dcterms:created>
  <dcterms:modified xsi:type="dcterms:W3CDTF">2013-06-19T11:54:15Z</dcterms:modified>
</cp:coreProperties>
</file>