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64A60"/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6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5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3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2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5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8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7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Experience Hiring Data Scientists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1949"/>
          </a:xfrm>
        </p:spPr>
        <p:txBody>
          <a:bodyPr/>
          <a:lstStyle/>
          <a:p>
            <a:r>
              <a:rPr lang="en-US" dirty="0" smtClean="0"/>
              <a:t>I’ve been in charge of recruiting for the past 2 years, so I have been in contact with most/all of our candidates in the process.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74214"/>
              </p:ext>
            </p:extLst>
          </p:nvPr>
        </p:nvGraphicFramePr>
        <p:xfrm>
          <a:off x="3426031" y="2842511"/>
          <a:ext cx="6122390" cy="3548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484">
                  <a:extLst>
                    <a:ext uri="{9D8B030D-6E8A-4147-A177-3AD203B41FA5}">
                      <a16:colId xmlns:a16="http://schemas.microsoft.com/office/drawing/2014/main" val="632471371"/>
                    </a:ext>
                  </a:extLst>
                </a:gridCol>
                <a:gridCol w="4453906">
                  <a:extLst>
                    <a:ext uri="{9D8B030D-6E8A-4147-A177-3AD203B41FA5}">
                      <a16:colId xmlns:a16="http://schemas.microsoft.com/office/drawing/2014/main" val="941737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7200" b="1" dirty="0" smtClean="0"/>
                        <a:t>500</a:t>
                      </a:r>
                      <a:endParaRPr lang="en-US" sz="7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Applications considered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8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5100" b="1" dirty="0" smtClean="0"/>
                        <a:t>250</a:t>
                      </a:r>
                      <a:endParaRPr lang="en-US" sz="5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phone screens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86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b="1" dirty="0" smtClean="0"/>
                        <a:t>120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 phone screens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2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550" b="1" dirty="0" smtClean="0"/>
                        <a:t>60</a:t>
                      </a:r>
                      <a:endParaRPr lang="en-US" sz="25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Onsite interviews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66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20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Offers for</a:t>
                      </a:r>
                      <a:r>
                        <a:rPr lang="en-US" baseline="0" dirty="0" smtClean="0"/>
                        <a:t> employment given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1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21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Zone!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Understanding the Data Science Venn Diagram can help faculty better prepare their students for careers in data science.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196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As an educator you have the ability to primarily influence these components. </a:t>
            </a:r>
          </a:p>
          <a:p>
            <a:endParaRPr lang="en-US" dirty="0"/>
          </a:p>
          <a:p>
            <a:r>
              <a:rPr lang="en-US" dirty="0" smtClean="0"/>
              <a:t>Also note that they are equally-sized. This is important, and correct.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687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Computer Science for Mathematicians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Incorporation of simple, foundational programming concepts in higher-level math classes is crucial.</a:t>
                </a:r>
              </a:p>
              <a:p>
                <a:r>
                  <a:rPr lang="en-US" dirty="0" smtClean="0"/>
                  <a:t>Useful example: Ramsey numbers.</a:t>
                </a:r>
              </a:p>
              <a:p>
                <a:pPr lvl="1"/>
                <a:r>
                  <a:rPr lang="en-US" dirty="0" smtClean="0"/>
                  <a:t>Along with a 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 smtClean="0"/>
                  <a:t>, have students demonstrate via a computer program by enumerating all 2-colorings of the complete graph on 6 vertices.</a:t>
                </a:r>
              </a:p>
              <a:p>
                <a:pPr lvl="1"/>
                <a:r>
                  <a:rPr lang="en-US" dirty="0" smtClean="0"/>
                  <a:t>Incorporate randomness: given a random 2-coloring of a complete graph on 5 vertices, what’s the probability it has a monochromatic subgraph?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46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Research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Zone!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Domain Knowledge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Also, note what’s not available when you are lacking mathematics and statistics knowledge. This is important. When a student is choosing between a computer science major and a mathematics major, then that student should choose mathematics.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518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Zone!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Understanding the Data Science Venn Diagram can help faculty better prepare their students for careers in data science.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519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308</Words>
  <Application>Microsoft Office PowerPoint</Application>
  <PresentationFormat>Widescreen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Our Experience Hiring Data Scientists</vt:lpstr>
      <vt:lpstr>PowerPoint Presentation</vt:lpstr>
      <vt:lpstr>PowerPoint Presentation</vt:lpstr>
      <vt:lpstr>Effective Computer Science for Mathematicians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Raff</dc:creator>
  <cp:lastModifiedBy>Paul Raff</cp:lastModifiedBy>
  <cp:revision>7</cp:revision>
  <dcterms:created xsi:type="dcterms:W3CDTF">2015-12-25T23:45:59Z</dcterms:created>
  <dcterms:modified xsi:type="dcterms:W3CDTF">2015-12-26T02:09:49Z</dcterms:modified>
</cp:coreProperties>
</file>