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13" autoAdjust="0"/>
  </p:normalViewPr>
  <p:slideViewPr>
    <p:cSldViewPr>
      <p:cViewPr varScale="1">
        <p:scale>
          <a:sx n="67" d="100"/>
          <a:sy n="67" d="100"/>
        </p:scale>
        <p:origin x="-102" y="-9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BA1ACF-3D2F-44A5-93D4-69F40BDCF81D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6B23F3-FA8A-43BA-9669-7CF8FB662819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1ACF-3D2F-44A5-93D4-69F40BDCF81D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23F3-FA8A-43BA-9669-7CF8FB662819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1ACF-3D2F-44A5-93D4-69F40BDCF81D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23F3-FA8A-43BA-9669-7CF8FB662819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1ACF-3D2F-44A5-93D4-69F40BDCF81D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23F3-FA8A-43BA-9669-7CF8FB66281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1ACF-3D2F-44A5-93D4-69F40BDCF81D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23F3-FA8A-43BA-9669-7CF8FB66281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1ACF-3D2F-44A5-93D4-69F40BDCF81D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23F3-FA8A-43BA-9669-7CF8FB66281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1ACF-3D2F-44A5-93D4-69F40BDCF81D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23F3-FA8A-43BA-9669-7CF8FB662819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1ACF-3D2F-44A5-93D4-69F40BDCF81D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23F3-FA8A-43BA-9669-7CF8FB662819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1ACF-3D2F-44A5-93D4-69F40BDCF81D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23F3-FA8A-43BA-9669-7CF8FB662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1ACF-3D2F-44A5-93D4-69F40BDCF81D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23F3-FA8A-43BA-9669-7CF8FB662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1ACF-3D2F-44A5-93D4-69F40BDCF81D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B23F3-FA8A-43BA-9669-7CF8FB6628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9BA1ACF-3D2F-44A5-93D4-69F40BDCF81D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E6B23F3-FA8A-43BA-9669-7CF8FB6628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Designing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Jefrey</a:t>
            </a:r>
            <a:r>
              <a:rPr lang="en-US" dirty="0" smtClean="0"/>
              <a:t> Arias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6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were five layouts to be work 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Layouts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5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390" y="2247900"/>
            <a:ext cx="6205220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12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390" y="2247900"/>
            <a:ext cx="6205220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71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390" y="2247900"/>
            <a:ext cx="6205220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390" y="2247900"/>
            <a:ext cx="6205220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57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fifth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390" y="2247900"/>
            <a:ext cx="6205220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78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did web develop started?</a:t>
            </a:r>
          </a:p>
          <a:p>
            <a:r>
              <a:rPr lang="en-US" dirty="0" smtClean="0"/>
              <a:t>What are the most important tags in html?</a:t>
            </a:r>
          </a:p>
          <a:p>
            <a:r>
              <a:rPr lang="en-US" dirty="0" smtClean="0"/>
              <a:t>How many html tags are?</a:t>
            </a:r>
          </a:p>
          <a:p>
            <a:r>
              <a:rPr lang="en-US" dirty="0" smtClean="0"/>
              <a:t>Who created html?</a:t>
            </a:r>
          </a:p>
          <a:p>
            <a:r>
              <a:rPr lang="en-US" dirty="0" smtClean="0"/>
              <a:t>What other uses does html has?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believe there are no concerns about this internship,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 expect to learn is how to create a website that looks equal or better then the other ones in the internet, and I want to be able to develop any website without having trouble with tags.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expect to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 My first website</a:t>
            </a:r>
          </a:p>
          <a:p>
            <a:r>
              <a:rPr lang="en-US" dirty="0" smtClean="0"/>
              <a:t>2- Macbeth Act</a:t>
            </a:r>
          </a:p>
          <a:p>
            <a:r>
              <a:rPr lang="en-US" dirty="0" smtClean="0"/>
              <a:t>3- The Fiddler on the roof slide show</a:t>
            </a:r>
          </a:p>
          <a:p>
            <a:r>
              <a:rPr lang="en-US" dirty="0" smtClean="0"/>
              <a:t>4- Photo Contest</a:t>
            </a:r>
          </a:p>
          <a:p>
            <a:r>
              <a:rPr lang="en-US" dirty="0" smtClean="0"/>
              <a:t>5- CSS Layouts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70156"/>
            <a:ext cx="8534400" cy="1106244"/>
          </a:xfrm>
        </p:spPr>
        <p:txBody>
          <a:bodyPr/>
          <a:lstStyle/>
          <a:p>
            <a:r>
              <a:rPr lang="en-US" sz="4800" dirty="0" smtClean="0"/>
              <a:t>The Projects I have work 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6544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Website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6400799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35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533400"/>
            <a:ext cx="8656319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68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Macbeth Act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705601" cy="525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7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 Fiddler on the roof slide show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57349"/>
            <a:ext cx="82296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1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Contest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711962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16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8778239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203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1" y="762000"/>
            <a:ext cx="8778239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28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53</TotalTime>
  <Words>152</Words>
  <Application>Microsoft Office PowerPoint</Application>
  <PresentationFormat>On-screen Show (4:3)</PresentationFormat>
  <Paragraphs>29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Hardcover</vt:lpstr>
      <vt:lpstr>Web Designing </vt:lpstr>
      <vt:lpstr>The Projects I have work on</vt:lpstr>
      <vt:lpstr>My First Website</vt:lpstr>
      <vt:lpstr>PowerPoint Presentation</vt:lpstr>
      <vt:lpstr>The Macbeth Act</vt:lpstr>
      <vt:lpstr>The Fiddler on the roof slide show</vt:lpstr>
      <vt:lpstr>Photo Contest</vt:lpstr>
      <vt:lpstr>PowerPoint Presentation</vt:lpstr>
      <vt:lpstr>PowerPoint Presentation</vt:lpstr>
      <vt:lpstr>CSS Layouts </vt:lpstr>
      <vt:lpstr>First </vt:lpstr>
      <vt:lpstr>Second</vt:lpstr>
      <vt:lpstr>Third</vt:lpstr>
      <vt:lpstr>fourth</vt:lpstr>
      <vt:lpstr>fifth</vt:lpstr>
      <vt:lpstr>Questions</vt:lpstr>
      <vt:lpstr>Concerns </vt:lpstr>
      <vt:lpstr>What I expect to learn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Desingning </dc:title>
  <dc:creator>njit</dc:creator>
  <cp:lastModifiedBy>njit</cp:lastModifiedBy>
  <cp:revision>8</cp:revision>
  <dcterms:created xsi:type="dcterms:W3CDTF">2014-07-15T15:14:13Z</dcterms:created>
  <dcterms:modified xsi:type="dcterms:W3CDTF">2014-07-15T16:07:32Z</dcterms:modified>
</cp:coreProperties>
</file>