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31"/>
    <p:restoredTop sz="94775"/>
  </p:normalViewPr>
  <p:slideViewPr>
    <p:cSldViewPr snapToGrid="0">
      <p:cViewPr>
        <p:scale>
          <a:sx n="105" d="100"/>
          <a:sy n="105" d="100"/>
        </p:scale>
        <p:origin x="171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8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83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1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68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20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5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3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91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4CD47E4-EA69-E64D-8B7F-3F4317DE9AD7}" type="datetimeFigureOut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AD70A-E480-8F46-B867-E71F16FBF75C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7324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Auth" TargetMode="External"/><Relationship Id="rId2" Type="http://schemas.openxmlformats.org/officeDocument/2006/relationships/hyperlink" Target="https://en.wikipedia.org/wiki/Single_sign-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id.net/" TargetMode="External"/><Relationship Id="rId4" Type="http://schemas.openxmlformats.org/officeDocument/2006/relationships/hyperlink" Target="https://oauth.net/getting-starte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0917-9E46-AC82-8AC7-B2F2CDE9D6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Open Sans" panose="020B0606030504020204" pitchFamily="34" charset="0"/>
              </a:rPr>
              <a:t>A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uthentication </a:t>
            </a:r>
            <a:r>
              <a:rPr lang="en-US" dirty="0">
                <a:latin typeface="Open Sans" panose="020B0606030504020204" pitchFamily="34" charset="0"/>
              </a:rPr>
              <a:t>M</a:t>
            </a:r>
            <a:r>
              <a:rPr lang="en-US" b="0" i="0" u="none" strike="noStrike" dirty="0">
                <a:effectLst/>
                <a:latin typeface="Open Sans" panose="020B0606030504020204" pitchFamily="34" charset="0"/>
              </a:rPr>
              <a:t>anagement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62F7D-E460-30AC-F1CC-1E977634C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Paul Romer</a:t>
            </a:r>
          </a:p>
          <a:p>
            <a:r>
              <a:rPr lang="en-US" dirty="0"/>
              <a:t>CSD370 Module 1.2</a:t>
            </a:r>
          </a:p>
        </p:txBody>
      </p:sp>
    </p:spTree>
    <p:extLst>
      <p:ext uri="{BB962C8B-B14F-4D97-AF65-F5344CB8AC3E}">
        <p14:creationId xmlns:p14="http://schemas.microsoft.com/office/powerpoint/2010/main" val="66266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00F2-BC72-41FC-991E-E087EA30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SSO:  Single Sign-On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FFED-C9F1-322A-239A-5DA48D1A6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426464"/>
            <a:ext cx="9046139" cy="4623480"/>
          </a:xfrm>
        </p:spPr>
        <p:txBody>
          <a:bodyPr>
            <a:normAutofit fontScale="85000" lnSpcReduction="10000"/>
          </a:bodyPr>
          <a:lstStyle/>
          <a:p>
            <a:r>
              <a:rPr lang="en-US" sz="1600" b="1" i="0" u="none" strike="noStrike" dirty="0">
                <a:effectLst/>
                <a:latin typeface="Open Sans" panose="020B0606030504020204" pitchFamily="34" charset="0"/>
              </a:rPr>
              <a:t>Description</a:t>
            </a:r>
            <a:r>
              <a:rPr lang="en-US" sz="1600" b="0" i="0" u="none" strike="noStrike" dirty="0">
                <a:effectLst/>
                <a:latin typeface="Open Sans" panose="020B0606030504020204" pitchFamily="34" charset="0"/>
              </a:rPr>
              <a:t>: an authentication method that allows a user to log in to multiple services with one log in. </a:t>
            </a:r>
          </a:p>
          <a:p>
            <a:r>
              <a:rPr lang="en-US" sz="1600" dirty="0">
                <a:latin typeface="Open Sans" panose="020B0606030504020204" pitchFamily="34" charset="0"/>
              </a:rPr>
              <a:t>To implement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Establish an Identity Provider (IDP) within the organization.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Integrate internal systems with the IDP for seamless access.</a:t>
            </a:r>
          </a:p>
          <a:p>
            <a:r>
              <a:rPr lang="en-US" sz="1600" dirty="0">
                <a:latin typeface="Open Sans" panose="020B0606030504020204" pitchFamily="34" charset="0"/>
              </a:rPr>
              <a:t>Advantages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Reduces credential management complexity and password fatigue.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Enhances user experience with a one-stop login.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Mitigate risk for 3rd-party sites.</a:t>
            </a:r>
          </a:p>
          <a:p>
            <a:r>
              <a:rPr lang="en-US" sz="1600" dirty="0">
                <a:latin typeface="Open Sans" panose="020B0606030504020204" pitchFamily="34" charset="0"/>
              </a:rPr>
              <a:t>Disadvantages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Potential cost and effort, especially with legacy systems requiring integration.</a:t>
            </a:r>
          </a:p>
          <a:p>
            <a:pPr lvl="1"/>
            <a:r>
              <a:rPr lang="en-US" sz="1600" dirty="0">
                <a:latin typeface="Open Sans" panose="020B0606030504020204" pitchFamily="34" charset="0"/>
              </a:rPr>
              <a:t>Requires significant coordination across departments. Not a perfect solution for every secure access need.</a:t>
            </a:r>
          </a:p>
        </p:txBody>
      </p:sp>
    </p:spTree>
    <p:extLst>
      <p:ext uri="{BB962C8B-B14F-4D97-AF65-F5344CB8AC3E}">
        <p14:creationId xmlns:p14="http://schemas.microsoft.com/office/powerpoint/2010/main" val="86329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C65E9-9793-A928-D2D2-4962F5EE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CB9DC-480E-2777-8826-FAB45713C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0032" y="1377696"/>
            <a:ext cx="8790107" cy="4672248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Open Sans" panose="020B0606030504020204" pitchFamily="34" charset="0"/>
              </a:rPr>
              <a:t>Description</a:t>
            </a:r>
            <a:r>
              <a:rPr lang="en-US" sz="1400" dirty="0">
                <a:latin typeface="Open Sans" panose="020B0606030504020204" pitchFamily="34" charset="0"/>
              </a:rPr>
              <a:t>: An open standard for access delegation. It allows an authorization server to issue access tokens to a 3rd party over HTTP. The 3rd party uses the access token to access protected resources on the server. 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To implement: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Set up an OAuth server as the entry point for external IDPs.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Configure each application to obtain and use tokens from this server.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Advantages: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Flexible with multiple identity providers (e.g., Facebook, Google).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Supports a wide range of applications securely.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Disadvantages: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Requires separate setups for each application IDP.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Potential complexity in managing multiple access points.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49212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E684-AC5D-58FE-0FD0-1DEBB725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05434-2C0C-26E6-0640-DCCD75013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7984" y="1402080"/>
            <a:ext cx="8412155" cy="4647864"/>
          </a:xfrm>
        </p:spPr>
        <p:txBody>
          <a:bodyPr>
            <a:normAutofit/>
          </a:bodyPr>
          <a:lstStyle/>
          <a:p>
            <a:r>
              <a:rPr lang="en-US" sz="1400" b="1" dirty="0">
                <a:latin typeface="Open Sans" panose="020B0606030504020204" pitchFamily="34" charset="0"/>
              </a:rPr>
              <a:t>Description</a:t>
            </a:r>
            <a:r>
              <a:rPr lang="en-US" sz="1400" dirty="0">
                <a:latin typeface="Open Sans" panose="020B0606030504020204" pitchFamily="34" charset="0"/>
              </a:rPr>
              <a:t>: Provides a way for people to reuse an existing account from an identity provider, like Apple, Google, or Microsoft. 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To implement: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Choose an OpenID Provider (IdP). Use the library for your language, and register your app with the IdP. 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Advantages: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Users can access multiple applications with one login.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Reduced password reuse and phishing risk. </a:t>
            </a:r>
          </a:p>
          <a:p>
            <a:r>
              <a:rPr lang="en-US" sz="1400" dirty="0">
                <a:latin typeface="Open Sans" panose="020B0606030504020204" pitchFamily="34" charset="0"/>
              </a:rPr>
              <a:t>Disadvantages: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Dependent on 3rd party providers. </a:t>
            </a:r>
          </a:p>
          <a:p>
            <a:pPr lvl="1"/>
            <a:r>
              <a:rPr lang="en-US" sz="1400" dirty="0">
                <a:latin typeface="Open Sans" panose="020B0606030504020204" pitchFamily="34" charset="0"/>
              </a:rPr>
              <a:t>Users' login behaviors and metadata might be tracked by the IdP.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80805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1B0A4-98B3-76BD-C25A-CF416EC7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6424-DF00-DBD8-DEED-B7E511750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https://en.wikipedia.org/wiki/Single_sign-on</a:t>
            </a:r>
            <a:endParaRPr lang="en-US" dirty="0"/>
          </a:p>
          <a:p>
            <a:r>
              <a:rPr lang="en-US" dirty="0">
                <a:hlinkClick r:id="rId3"/>
              </a:rPr>
              <a:t>https://en.wikipedia.org/wiki/OAuth</a:t>
            </a:r>
            <a:endParaRPr lang="en-US" dirty="0"/>
          </a:p>
          <a:p>
            <a:r>
              <a:rPr lang="en-US" dirty="0">
                <a:hlinkClick r:id="rId4"/>
              </a:rPr>
              <a:t>https://oauth.net/getting-started/</a:t>
            </a:r>
            <a:endParaRPr lang="en-US" dirty="0"/>
          </a:p>
          <a:p>
            <a:r>
              <a:rPr lang="en-US" dirty="0">
                <a:hlinkClick r:id="rId5"/>
              </a:rPr>
              <a:t>https://openid.net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1801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18613</TotalTime>
  <Words>345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MS Shell Dlg 2</vt:lpstr>
      <vt:lpstr>Open Sans</vt:lpstr>
      <vt:lpstr>Wingdings</vt:lpstr>
      <vt:lpstr>Wingdings 3</vt:lpstr>
      <vt:lpstr>Madison</vt:lpstr>
      <vt:lpstr>Authentication Management</vt:lpstr>
      <vt:lpstr>SSO:  Single Sign-On</vt:lpstr>
      <vt:lpstr>OAuth</vt:lpstr>
      <vt:lpstr>OpenID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Romer</dc:creator>
  <cp:lastModifiedBy>Paul Romer</cp:lastModifiedBy>
  <cp:revision>40</cp:revision>
  <dcterms:created xsi:type="dcterms:W3CDTF">2025-01-11T16:31:41Z</dcterms:created>
  <dcterms:modified xsi:type="dcterms:W3CDTF">2025-01-28T05:12:51Z</dcterms:modified>
</cp:coreProperties>
</file>