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7" r:id="rId2"/>
    <p:sldId id="268" r:id="rId3"/>
    <p:sldId id="269" r:id="rId4"/>
    <p:sldId id="27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91099-7EBE-4D12-B880-CCA6B38B92A6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36C10-A9D4-4995-9BAF-95FBD77A72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21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F4299-1721-48C6-878D-74296BE00D21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EF9EC-8318-4FF6-847E-A85BBD2B7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19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61254"/>
            <a:ext cx="8226490" cy="308376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386585"/>
            <a:ext cx="8229600" cy="13716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B874-E53C-42B9-98BA-0781B387246C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50680" y="365125"/>
            <a:ext cx="164592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65125"/>
            <a:ext cx="762466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02F4-45D7-406A-9C33-75238E131A1E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E011-4F7D-42D0-82E1-078A40B76F01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65176"/>
            <a:ext cx="8229600" cy="308152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648" y="3388268"/>
            <a:ext cx="8229600" cy="13716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71FE-0FCC-47A4-B218-06AF00AFA70F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1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599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C22A-A385-4013-8BC3-1C712ED98224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84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8448" y="2373284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373284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3CD7-DDC2-4E28-B80E-11B3368F8846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2D6B-0F0F-41E5-8A0F-FC2D7E2110E0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1A38-D70F-41CF-857C-945C6FF6B07D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9330" y="457200"/>
            <a:ext cx="3603070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0" y="685800"/>
            <a:ext cx="61022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79330" y="2101850"/>
            <a:ext cx="3603070" cy="18288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96DC-D1E7-4668-A471-A46ECA2AE34F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2712" y="457200"/>
            <a:ext cx="3602736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-1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82712" y="2101850"/>
            <a:ext cx="3602736" cy="1828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799"/>
            <a:ext cx="9601200" cy="43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19253" y="6385492"/>
            <a:ext cx="9820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fld id="{CC444FFE-4BDB-4301-83D8-FE8B25E7CF5A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3532" y="6385492"/>
            <a:ext cx="82886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Delivery5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Paul McGlothlin</a:t>
            </a:r>
          </a:p>
        </p:txBody>
      </p:sp>
    </p:spTree>
    <p:extLst>
      <p:ext uri="{BB962C8B-B14F-4D97-AF65-F5344CB8AC3E}">
        <p14:creationId xmlns:p14="http://schemas.microsoft.com/office/powerpoint/2010/main" val="10518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888999"/>
            <a:ext cx="5562600" cy="543243"/>
          </a:xfrm>
        </p:spPr>
        <p:txBody>
          <a:bodyPr/>
          <a:lstStyle/>
          <a:p>
            <a:r>
              <a:rPr lang="en-US" dirty="0"/>
              <a:t>Franchise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25599"/>
            <a:ext cx="9601200" cy="1069941"/>
          </a:xfrm>
        </p:spPr>
        <p:txBody>
          <a:bodyPr>
            <a:normAutofit/>
          </a:bodyPr>
          <a:lstStyle/>
          <a:p>
            <a:r>
              <a:rPr lang="en-US" dirty="0"/>
              <a:t>Tracks date established, yearly revenue, and the amount of employees at that location.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62FED1B-75DA-4535-9E21-71CDD9B3AA6A}"/>
              </a:ext>
            </a:extLst>
          </p:cNvPr>
          <p:cNvSpPr txBox="1">
            <a:spLocks/>
          </p:cNvSpPr>
          <p:nvPr/>
        </p:nvSpPr>
        <p:spPr>
          <a:xfrm>
            <a:off x="1295400" y="2617275"/>
            <a:ext cx="5562600" cy="5432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Advertisement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032CC3C-EED1-470F-9A27-77580D1F42BA}"/>
              </a:ext>
            </a:extLst>
          </p:cNvPr>
          <p:cNvSpPr txBox="1">
            <a:spLocks/>
          </p:cNvSpPr>
          <p:nvPr/>
        </p:nvSpPr>
        <p:spPr>
          <a:xfrm>
            <a:off x="1295400" y="4279899"/>
            <a:ext cx="5562600" cy="5432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Shipments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A7992DB-4430-4E12-8F81-1A3675D49C75}"/>
              </a:ext>
            </a:extLst>
          </p:cNvPr>
          <p:cNvSpPr txBox="1">
            <a:spLocks/>
          </p:cNvSpPr>
          <p:nvPr/>
        </p:nvSpPr>
        <p:spPr>
          <a:xfrm>
            <a:off x="1295400" y="3340451"/>
            <a:ext cx="9601200" cy="1069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Tracks region advertisement displayed in, the id of the franchise airing the ad, and the cost of doing so.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0ACD99C-71BC-44F8-B8D3-15D3D18C30E6}"/>
              </a:ext>
            </a:extLst>
          </p:cNvPr>
          <p:cNvSpPr txBox="1">
            <a:spLocks/>
          </p:cNvSpPr>
          <p:nvPr/>
        </p:nvSpPr>
        <p:spPr>
          <a:xfrm>
            <a:off x="1295400" y="5201550"/>
            <a:ext cx="9601200" cy="1069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Tracks factory shipments for a specific franchise, including quantity of goods and cost of transportation.</a:t>
            </a:r>
          </a:p>
        </p:txBody>
      </p:sp>
    </p:spTree>
    <p:extLst>
      <p:ext uri="{BB962C8B-B14F-4D97-AF65-F5344CB8AC3E}">
        <p14:creationId xmlns:p14="http://schemas.microsoft.com/office/powerpoint/2010/main" val="334659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888999"/>
            <a:ext cx="5562600" cy="543243"/>
          </a:xfrm>
        </p:spPr>
        <p:txBody>
          <a:bodyPr/>
          <a:lstStyle/>
          <a:p>
            <a:r>
              <a:rPr lang="en-US" dirty="0"/>
              <a:t>Employees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25599"/>
            <a:ext cx="9601200" cy="1069941"/>
          </a:xfrm>
        </p:spPr>
        <p:txBody>
          <a:bodyPr>
            <a:normAutofit/>
          </a:bodyPr>
          <a:lstStyle/>
          <a:p>
            <a:r>
              <a:rPr lang="en-US" dirty="0"/>
              <a:t>Tracks </a:t>
            </a:r>
            <a:r>
              <a:rPr lang="en-US" dirty="0" err="1"/>
              <a:t>invidual</a:t>
            </a:r>
            <a:r>
              <a:rPr lang="en-US" dirty="0"/>
              <a:t> employees working at a particular franchise, as well as their position in the company.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62FED1B-75DA-4535-9E21-71CDD9B3AA6A}"/>
              </a:ext>
            </a:extLst>
          </p:cNvPr>
          <p:cNvSpPr txBox="1">
            <a:spLocks/>
          </p:cNvSpPr>
          <p:nvPr/>
        </p:nvSpPr>
        <p:spPr>
          <a:xfrm>
            <a:off x="1295400" y="2617275"/>
            <a:ext cx="5562600" cy="5432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Salary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A7992DB-4430-4E12-8F81-1A3675D49C75}"/>
              </a:ext>
            </a:extLst>
          </p:cNvPr>
          <p:cNvSpPr txBox="1">
            <a:spLocks/>
          </p:cNvSpPr>
          <p:nvPr/>
        </p:nvSpPr>
        <p:spPr>
          <a:xfrm>
            <a:off x="1295400" y="3340451"/>
            <a:ext cx="9601200" cy="1069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Tracks the monthly salary as well as the bonus paid to each employee based on position and work effort.</a:t>
            </a:r>
          </a:p>
        </p:txBody>
      </p:sp>
    </p:spTree>
    <p:extLst>
      <p:ext uri="{BB962C8B-B14F-4D97-AF65-F5344CB8AC3E}">
        <p14:creationId xmlns:p14="http://schemas.microsoft.com/office/powerpoint/2010/main" val="63993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91198"/>
            <a:ext cx="5562600" cy="543243"/>
          </a:xfrm>
        </p:spPr>
        <p:txBody>
          <a:bodyPr/>
          <a:lstStyle/>
          <a:p>
            <a:r>
              <a:rPr lang="en-US" dirty="0"/>
              <a:t>Customers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922397"/>
            <a:ext cx="9601200" cy="1069941"/>
          </a:xfrm>
        </p:spPr>
        <p:txBody>
          <a:bodyPr>
            <a:normAutofit/>
          </a:bodyPr>
          <a:lstStyle/>
          <a:p>
            <a:r>
              <a:rPr lang="en-US" dirty="0"/>
              <a:t>Tracks customer purchases and visits.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62FED1B-75DA-4535-9E21-71CDD9B3AA6A}"/>
              </a:ext>
            </a:extLst>
          </p:cNvPr>
          <p:cNvSpPr txBox="1">
            <a:spLocks/>
          </p:cNvSpPr>
          <p:nvPr/>
        </p:nvSpPr>
        <p:spPr>
          <a:xfrm>
            <a:off x="1295400" y="1773889"/>
            <a:ext cx="5562600" cy="5432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Subscriptions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032CC3C-EED1-470F-9A27-77580D1F42BA}"/>
              </a:ext>
            </a:extLst>
          </p:cNvPr>
          <p:cNvSpPr txBox="1">
            <a:spLocks/>
          </p:cNvSpPr>
          <p:nvPr/>
        </p:nvSpPr>
        <p:spPr>
          <a:xfrm>
            <a:off x="1295400" y="3284103"/>
            <a:ext cx="5562600" cy="5432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Orders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A7992DB-4430-4E12-8F81-1A3675D49C75}"/>
              </a:ext>
            </a:extLst>
          </p:cNvPr>
          <p:cNvSpPr txBox="1">
            <a:spLocks/>
          </p:cNvSpPr>
          <p:nvPr/>
        </p:nvSpPr>
        <p:spPr>
          <a:xfrm>
            <a:off x="1295400" y="2485784"/>
            <a:ext cx="9601200" cy="1069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Tracks customer service subscriptions based on customer number and service length.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0ACD99C-71BC-44F8-B8D3-15D3D18C30E6}"/>
              </a:ext>
            </a:extLst>
          </p:cNvPr>
          <p:cNvSpPr txBox="1">
            <a:spLocks/>
          </p:cNvSpPr>
          <p:nvPr/>
        </p:nvSpPr>
        <p:spPr>
          <a:xfrm>
            <a:off x="1295400" y="4049171"/>
            <a:ext cx="9601200" cy="1069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Tracks revenue gained from orders, the quantity of the order, and what type of order it was.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CA71612-D88F-4BD7-8A43-D8B5F0FD7889}"/>
              </a:ext>
            </a:extLst>
          </p:cNvPr>
          <p:cNvSpPr txBox="1">
            <a:spLocks/>
          </p:cNvSpPr>
          <p:nvPr/>
        </p:nvSpPr>
        <p:spPr>
          <a:xfrm>
            <a:off x="1295400" y="4797694"/>
            <a:ext cx="5562600" cy="5432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Games/Merchandise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EC66EE7-7B0B-4942-8FB2-AABA239BB7D9}"/>
              </a:ext>
            </a:extLst>
          </p:cNvPr>
          <p:cNvSpPr txBox="1">
            <a:spLocks/>
          </p:cNvSpPr>
          <p:nvPr/>
        </p:nvSpPr>
        <p:spPr>
          <a:xfrm>
            <a:off x="1206500" y="5496861"/>
            <a:ext cx="9601200" cy="1069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Tracks the stock and price of games and merchandise for sale, as well as tracking orders placed by type.</a:t>
            </a:r>
          </a:p>
        </p:txBody>
      </p:sp>
    </p:spTree>
    <p:extLst>
      <p:ext uri="{BB962C8B-B14F-4D97-AF65-F5344CB8AC3E}">
        <p14:creationId xmlns:p14="http://schemas.microsoft.com/office/powerpoint/2010/main" val="95444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rushed Metal 16x9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een brushed metal presentation (widescreen).potx" id="{C4E52658-42BB-4751-AD45-DBF99E6546BE}" vid="{DAEF9E1A-844D-45D9-BB7C-945DFF722FA1}"/>
    </a:ext>
  </a:extLst>
</a:theme>
</file>

<file path=ppt/theme/theme2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Green brushed metal presentation (widescreen)</Template>
  <TotalTime>21</TotalTime>
  <Words>166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Georgia</vt:lpstr>
      <vt:lpstr>Brushed Metal 16x9</vt:lpstr>
      <vt:lpstr>Delivery5</vt:lpstr>
      <vt:lpstr>Franchise </vt:lpstr>
      <vt:lpstr>Employees </vt:lpstr>
      <vt:lpstr>Customers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Delivery5</dc:title>
  <dc:creator>Paul McGlothlin</dc:creator>
  <cp:lastModifiedBy>Paul McGlothlin</cp:lastModifiedBy>
  <cp:revision>4</cp:revision>
  <dcterms:created xsi:type="dcterms:W3CDTF">2019-11-23T04:07:18Z</dcterms:created>
  <dcterms:modified xsi:type="dcterms:W3CDTF">2019-11-23T04:29:06Z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