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4" r:id="rId6"/>
    <p:sldId id="288" r:id="rId7"/>
    <p:sldId id="289" r:id="rId8"/>
    <p:sldId id="292" r:id="rId9"/>
    <p:sldId id="293" r:id="rId10"/>
    <p:sldId id="294"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91" dt="2022-12-07T03:41: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8T00:30:19.638" v="570" actId="27636"/>
      <pc:docMkLst>
        <pc:docMk/>
      </pc:docMkLst>
      <pc:sldChg chg="modSp mod">
        <pc:chgData name="Paul Serna" userId="ebf308b099793f17" providerId="LiveId" clId="{8B39D111-DF5E-47AA-AE6B-FA8520D83B01}" dt="2022-12-07T03:37:09.497" v="519" actId="313"/>
        <pc:sldMkLst>
          <pc:docMk/>
          <pc:sldMk cId="3583891452" sldId="281"/>
        </pc:sldMkLst>
        <pc:spChg chg="mod">
          <ac:chgData name="Paul Serna" userId="ebf308b099793f17" providerId="LiveId" clId="{8B39D111-DF5E-47AA-AE6B-FA8520D83B01}" dt="2022-12-07T03:37:09.497" v="519" actId="313"/>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3:02:20.351" v="407" actId="6549"/>
        <pc:sldMkLst>
          <pc:docMk/>
          <pc:sldMk cId="3172748136" sldId="284"/>
        </pc:sldMkLst>
        <pc:spChg chg="add mod">
          <ac:chgData name="Paul Serna" userId="ebf308b099793f17" providerId="LiveId" clId="{8B39D111-DF5E-47AA-AE6B-FA8520D83B01}" dt="2022-12-07T03:02:20.351" v="407" actId="6549"/>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8T00:30:19.638" v="570" actId="27636"/>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8T00:30:19.638" v="570"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3:58:00.753" v="568" actId="255"/>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3:58:00.753" v="568" actId="255"/>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setBg">
        <pc:chgData name="Paul Serna" userId="ebf308b099793f17" providerId="LiveId" clId="{8B39D111-DF5E-47AA-AE6B-FA8520D83B01}" dt="2022-12-07T01:10:01.277" v="366" actId="1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sldChg chg="addSp delSp modSp new mod setBg">
        <pc:chgData name="Paul Serna" userId="ebf308b099793f17" providerId="LiveId" clId="{8B39D111-DF5E-47AA-AE6B-FA8520D83B01}" dt="2022-12-07T03:30:38.655" v="470" actId="26606"/>
        <pc:sldMkLst>
          <pc:docMk/>
          <pc:sldMk cId="3425648627" sldId="289"/>
        </pc:sldMkLst>
        <pc:spChg chg="mod ord">
          <ac:chgData name="Paul Serna" userId="ebf308b099793f17" providerId="LiveId" clId="{8B39D111-DF5E-47AA-AE6B-FA8520D83B01}" dt="2022-12-07T03:30:38.655" v="470" actId="26606"/>
          <ac:spMkLst>
            <pc:docMk/>
            <pc:sldMk cId="3425648627" sldId="289"/>
            <ac:spMk id="2" creationId="{42517F31-7A94-8E68-5036-B146EE9CA514}"/>
          </ac:spMkLst>
        </pc:spChg>
        <pc:spChg chg="add del">
          <ac:chgData name="Paul Serna" userId="ebf308b099793f17" providerId="LiveId" clId="{8B39D111-DF5E-47AA-AE6B-FA8520D83B01}" dt="2022-12-07T03:17:49.722" v="432"/>
          <ac:spMkLst>
            <pc:docMk/>
            <pc:sldMk cId="3425648627" sldId="289"/>
            <ac:spMk id="4" creationId="{A5F10849-5B9E-604E-6DEC-453048C8643C}"/>
          </ac:spMkLst>
        </pc:spChg>
        <pc:spChg chg="add del mod">
          <ac:chgData name="Paul Serna" userId="ebf308b099793f17" providerId="LiveId" clId="{8B39D111-DF5E-47AA-AE6B-FA8520D83B01}" dt="2022-12-07T03:17:48.080" v="431"/>
          <ac:spMkLst>
            <pc:docMk/>
            <pc:sldMk cId="3425648627" sldId="289"/>
            <ac:spMk id="5" creationId="{80612B32-2ADF-EE43-1C66-7DCA0CD38EDE}"/>
          </ac:spMkLst>
        </pc:spChg>
        <pc:spChg chg="add del">
          <ac:chgData name="Paul Serna" userId="ebf308b099793f17" providerId="LiveId" clId="{8B39D111-DF5E-47AA-AE6B-FA8520D83B01}" dt="2022-12-07T03:26:15.461" v="434"/>
          <ac:spMkLst>
            <pc:docMk/>
            <pc:sldMk cId="3425648627" sldId="289"/>
            <ac:spMk id="6" creationId="{F6DED84F-95B4-B848-73F9-3F54D9FF2DB4}"/>
          </ac:spMkLst>
        </pc:spChg>
        <pc:spChg chg="add del">
          <ac:chgData name="Paul Serna" userId="ebf308b099793f17" providerId="LiveId" clId="{8B39D111-DF5E-47AA-AE6B-FA8520D83B01}" dt="2022-12-07T03:30:38.655" v="470" actId="26606"/>
          <ac:spMkLst>
            <pc:docMk/>
            <pc:sldMk cId="3425648627" sldId="289"/>
            <ac:spMk id="8" creationId="{06DA9DF9-31F7-4056-B42E-878CC92417B8}"/>
          </ac:spMkLst>
        </pc:spChg>
        <pc:spChg chg="add">
          <ac:chgData name="Paul Serna" userId="ebf308b099793f17" providerId="LiveId" clId="{8B39D111-DF5E-47AA-AE6B-FA8520D83B01}" dt="2022-12-07T03:30:38.655" v="470" actId="26606"/>
          <ac:spMkLst>
            <pc:docMk/>
            <pc:sldMk cId="3425648627" sldId="289"/>
            <ac:spMk id="13" creationId="{6CCA5F87-1D1E-45CB-8D83-FC7EEFAD9935}"/>
          </ac:spMkLst>
        </pc:spChg>
        <pc:spChg chg="add">
          <ac:chgData name="Paul Serna" userId="ebf308b099793f17" providerId="LiveId" clId="{8B39D111-DF5E-47AA-AE6B-FA8520D83B01}" dt="2022-12-07T03:30:38.655" v="470" actId="26606"/>
          <ac:spMkLst>
            <pc:docMk/>
            <pc:sldMk cId="3425648627" sldId="289"/>
            <ac:spMk id="15" creationId="{7CCFC2C6-6238-4A2F-93DE-2ADF74AF635E}"/>
          </ac:spMkLst>
        </pc:spChg>
        <pc:spChg chg="add">
          <ac:chgData name="Paul Serna" userId="ebf308b099793f17" providerId="LiveId" clId="{8B39D111-DF5E-47AA-AE6B-FA8520D83B01}" dt="2022-12-07T03:30:38.655" v="470" actId="26606"/>
          <ac:spMkLst>
            <pc:docMk/>
            <pc:sldMk cId="3425648627" sldId="289"/>
            <ac:spMk id="17" creationId="{AF2F604E-43BE-4DC3-B983-E071523364F8}"/>
          </ac:spMkLst>
        </pc:spChg>
        <pc:spChg chg="add">
          <ac:chgData name="Paul Serna" userId="ebf308b099793f17" providerId="LiveId" clId="{8B39D111-DF5E-47AA-AE6B-FA8520D83B01}" dt="2022-12-07T03:30:38.655" v="470" actId="26606"/>
          <ac:spMkLst>
            <pc:docMk/>
            <pc:sldMk cId="3425648627" sldId="289"/>
            <ac:spMk id="19" creationId="{08C9B587-E65E-4B52-B37C-ABEBB6E87928}"/>
          </ac:spMkLst>
        </pc:spChg>
        <pc:picChg chg="add mod">
          <ac:chgData name="Paul Serna" userId="ebf308b099793f17" providerId="LiveId" clId="{8B39D111-DF5E-47AA-AE6B-FA8520D83B01}" dt="2022-12-07T03:30:38.655" v="470" actId="26606"/>
          <ac:picMkLst>
            <pc:docMk/>
            <pc:sldMk cId="3425648627" sldId="289"/>
            <ac:picMk id="3" creationId="{6173A93C-BC08-8AC6-0A6E-D3DE79061F7D}"/>
          </ac:picMkLst>
        </pc:picChg>
      </pc:sldChg>
      <pc:sldChg chg="addSp delSp modSp add mod ord addAnim">
        <pc:chgData name="Paul Serna" userId="ebf308b099793f17" providerId="LiveId" clId="{8B39D111-DF5E-47AA-AE6B-FA8520D83B01}" dt="2022-12-07T03:09:13.802" v="426" actId="14100"/>
        <pc:sldMkLst>
          <pc:docMk/>
          <pc:sldMk cId="1433634384" sldId="290"/>
        </pc:sldMkLst>
        <pc:spChg chg="mod ord">
          <ac:chgData name="Paul Serna" userId="ebf308b099793f17" providerId="LiveId" clId="{8B39D111-DF5E-47AA-AE6B-FA8520D83B01}" dt="2022-12-07T03:09:05.703" v="424" actId="1076"/>
          <ac:spMkLst>
            <pc:docMk/>
            <pc:sldMk cId="1433634384" sldId="290"/>
            <ac:spMk id="3" creationId="{A0AD3EDA-B322-6232-00CA-8F2A04186F4C}"/>
          </ac:spMkLst>
        </pc:spChg>
        <pc:spChg chg="del">
          <ac:chgData name="Paul Serna" userId="ebf308b099793f17" providerId="LiveId" clId="{8B39D111-DF5E-47AA-AE6B-FA8520D83B01}" dt="2022-12-07T03:08:51.951" v="420" actId="26606"/>
          <ac:spMkLst>
            <pc:docMk/>
            <pc:sldMk cId="1433634384" sldId="290"/>
            <ac:spMk id="47" creationId="{B4D3D850-2041-4B7C-AED9-54DA385B14F7}"/>
          </ac:spMkLst>
        </pc:spChg>
        <pc:spChg chg="del">
          <ac:chgData name="Paul Serna" userId="ebf308b099793f17" providerId="LiveId" clId="{8B39D111-DF5E-47AA-AE6B-FA8520D83B01}" dt="2022-12-07T03:08:51.951" v="420" actId="26606"/>
          <ac:spMkLst>
            <pc:docMk/>
            <pc:sldMk cId="1433634384" sldId="290"/>
            <ac:spMk id="49" creationId="{B497CCB5-5FC2-473C-AFCC-2430CEF1DF71}"/>
          </ac:spMkLst>
        </pc:spChg>
        <pc:spChg chg="del">
          <ac:chgData name="Paul Serna" userId="ebf308b099793f17" providerId="LiveId" clId="{8B39D111-DF5E-47AA-AE6B-FA8520D83B01}" dt="2022-12-07T03:08:51.951" v="420" actId="26606"/>
          <ac:spMkLst>
            <pc:docMk/>
            <pc:sldMk cId="1433634384" sldId="290"/>
            <ac:spMk id="51" creationId="{599C8C75-BFDF-44E7-A028-EEB5EDD58817}"/>
          </ac:spMkLst>
        </pc:spChg>
        <pc:spChg chg="add">
          <ac:chgData name="Paul Serna" userId="ebf308b099793f17" providerId="LiveId" clId="{8B39D111-DF5E-47AA-AE6B-FA8520D83B01}" dt="2022-12-07T03:08:51.951" v="420" actId="26606"/>
          <ac:spMkLst>
            <pc:docMk/>
            <pc:sldMk cId="1433634384" sldId="290"/>
            <ac:spMk id="56" creationId="{848F64AA-5BE2-4280-BEFA-DC288118FCCE}"/>
          </ac:spMkLst>
        </pc:spChg>
        <pc:picChg chg="mod">
          <ac:chgData name="Paul Serna" userId="ebf308b099793f17" providerId="LiveId" clId="{8B39D111-DF5E-47AA-AE6B-FA8520D83B01}" dt="2022-12-07T03:08:51.951" v="420" actId="26606"/>
          <ac:picMkLst>
            <pc:docMk/>
            <pc:sldMk cId="1433634384" sldId="290"/>
            <ac:picMk id="4" creationId="{7D5428A4-A1A7-284E-7E74-C479CFD2BA71}"/>
          </ac:picMkLst>
        </pc:picChg>
        <pc:picChg chg="mod ord">
          <ac:chgData name="Paul Serna" userId="ebf308b099793f17" providerId="LiveId" clId="{8B39D111-DF5E-47AA-AE6B-FA8520D83B01}" dt="2022-12-07T03:08:51.951" v="420" actId="26606"/>
          <ac:picMkLst>
            <pc:docMk/>
            <pc:sldMk cId="1433634384" sldId="290"/>
            <ac:picMk id="5" creationId="{D7B0A4E9-5D34-1B2C-758E-05534C62C045}"/>
          </ac:picMkLst>
        </pc:picChg>
        <pc:picChg chg="add mod">
          <ac:chgData name="Paul Serna" userId="ebf308b099793f17" providerId="LiveId" clId="{8B39D111-DF5E-47AA-AE6B-FA8520D83B01}" dt="2022-12-07T03:09:13.802" v="426" actId="14100"/>
          <ac:picMkLst>
            <pc:docMk/>
            <pc:sldMk cId="1433634384" sldId="290"/>
            <ac:picMk id="6" creationId="{5C418093-3EF1-4185-8C99-D25E2AAC3EEE}"/>
          </ac:picMkLst>
        </pc:picChg>
      </pc:sldChg>
      <pc:sldChg chg="addSp modSp new del">
        <pc:chgData name="Paul Serna" userId="ebf308b099793f17" providerId="LiveId" clId="{8B39D111-DF5E-47AA-AE6B-FA8520D83B01}" dt="2022-12-07T03:31:54.146" v="480" actId="2696"/>
        <pc:sldMkLst>
          <pc:docMk/>
          <pc:sldMk cId="504692560" sldId="291"/>
        </pc:sldMkLst>
        <pc:picChg chg="add mod">
          <ac:chgData name="Paul Serna" userId="ebf308b099793f17" providerId="LiveId" clId="{8B39D111-DF5E-47AA-AE6B-FA8520D83B01}" dt="2022-12-07T03:29:55.582" v="469" actId="14100"/>
          <ac:picMkLst>
            <pc:docMk/>
            <pc:sldMk cId="504692560" sldId="291"/>
            <ac:picMk id="5" creationId="{AD5C28BB-D36F-7753-0400-E1FDBB92C62C}"/>
          </ac:picMkLst>
        </pc:picChg>
      </pc:sldChg>
      <pc:sldChg chg="addSp delSp modSp new mod ord setBg modClrScheme chgLayout">
        <pc:chgData name="Paul Serna" userId="ebf308b099793f17" providerId="LiveId" clId="{8B39D111-DF5E-47AA-AE6B-FA8520D83B01}" dt="2022-12-07T03:38:59.182" v="526" actId="14100"/>
        <pc:sldMkLst>
          <pc:docMk/>
          <pc:sldMk cId="3991494421" sldId="292"/>
        </pc:sldMkLst>
        <pc:spChg chg="del mod ord">
          <ac:chgData name="Paul Serna" userId="ebf308b099793f17" providerId="LiveId" clId="{8B39D111-DF5E-47AA-AE6B-FA8520D83B01}" dt="2022-12-07T03:31:27.369" v="475" actId="700"/>
          <ac:spMkLst>
            <pc:docMk/>
            <pc:sldMk cId="3991494421" sldId="292"/>
            <ac:spMk id="2" creationId="{CB3AA1F7-13F7-C6C2-E63A-737FF7D25F52}"/>
          </ac:spMkLst>
        </pc:spChg>
        <pc:spChg chg="add del mod ord">
          <ac:chgData name="Paul Serna" userId="ebf308b099793f17" providerId="LiveId" clId="{8B39D111-DF5E-47AA-AE6B-FA8520D83B01}" dt="2022-12-07T03:31:33.081" v="476" actId="700"/>
          <ac:spMkLst>
            <pc:docMk/>
            <pc:sldMk cId="3991494421" sldId="292"/>
            <ac:spMk id="4" creationId="{8A33436D-31DB-2B26-8FFB-AD53F3E9A83D}"/>
          </ac:spMkLst>
        </pc:spChg>
        <pc:spChg chg="add del mod ord">
          <ac:chgData name="Paul Serna" userId="ebf308b099793f17" providerId="LiveId" clId="{8B39D111-DF5E-47AA-AE6B-FA8520D83B01}" dt="2022-12-07T03:31:33.081" v="476" actId="700"/>
          <ac:spMkLst>
            <pc:docMk/>
            <pc:sldMk cId="3991494421" sldId="292"/>
            <ac:spMk id="5" creationId="{809AB243-93C1-0A60-BA7F-C4C10BBA5B3D}"/>
          </ac:spMkLst>
        </pc:spChg>
        <pc:spChg chg="add del mod ord">
          <ac:chgData name="Paul Serna" userId="ebf308b099793f17" providerId="LiveId" clId="{8B39D111-DF5E-47AA-AE6B-FA8520D83B01}" dt="2022-12-07T03:31:33.081" v="476" actId="700"/>
          <ac:spMkLst>
            <pc:docMk/>
            <pc:sldMk cId="3991494421" sldId="292"/>
            <ac:spMk id="6" creationId="{35EA7046-1071-1705-617F-0F79EBC34FD4}"/>
          </ac:spMkLst>
        </pc:spChg>
        <pc:spChg chg="add mod ord">
          <ac:chgData name="Paul Serna" userId="ebf308b099793f17" providerId="LiveId" clId="{8B39D111-DF5E-47AA-AE6B-FA8520D83B01}" dt="2022-12-07T03:36:22.757" v="498" actId="313"/>
          <ac:spMkLst>
            <pc:docMk/>
            <pc:sldMk cId="3991494421" sldId="292"/>
            <ac:spMk id="7" creationId="{7803E918-73CB-6F56-5DF4-AA84C270A813}"/>
          </ac:spMkLst>
        </pc:spChg>
        <pc:spChg chg="add del mod ord">
          <ac:chgData name="Paul Serna" userId="ebf308b099793f17" providerId="LiveId" clId="{8B39D111-DF5E-47AA-AE6B-FA8520D83B01}" dt="2022-12-07T03:38:42.818" v="520" actId="931"/>
          <ac:spMkLst>
            <pc:docMk/>
            <pc:sldMk cId="3991494421" sldId="292"/>
            <ac:spMk id="8" creationId="{F00AD5CF-1310-A5FA-581E-B45EB1EE7BC6}"/>
          </ac:spMkLst>
        </pc:spChg>
        <pc:picChg chg="add mod">
          <ac:chgData name="Paul Serna" userId="ebf308b099793f17" providerId="LiveId" clId="{8B39D111-DF5E-47AA-AE6B-FA8520D83B01}" dt="2022-12-07T03:31:42.571" v="477" actId="26606"/>
          <ac:picMkLst>
            <pc:docMk/>
            <pc:sldMk cId="3991494421" sldId="292"/>
            <ac:picMk id="3" creationId="{F72F0B21-084E-2971-41B9-0ABAF508D4C3}"/>
          </ac:picMkLst>
        </pc:picChg>
        <pc:picChg chg="add mod">
          <ac:chgData name="Paul Serna" userId="ebf308b099793f17" providerId="LiveId" clId="{8B39D111-DF5E-47AA-AE6B-FA8520D83B01}" dt="2022-12-07T03:38:59.182" v="526" actId="14100"/>
          <ac:picMkLst>
            <pc:docMk/>
            <pc:sldMk cId="3991494421" sldId="292"/>
            <ac:picMk id="10" creationId="{2C1AE5BC-3F58-2FDC-7169-26B418CE8BA0}"/>
          </ac:picMkLst>
        </pc:picChg>
      </pc:sldChg>
      <pc:sldChg chg="addSp delSp modSp add mod">
        <pc:chgData name="Paul Serna" userId="ebf308b099793f17" providerId="LiveId" clId="{8B39D111-DF5E-47AA-AE6B-FA8520D83B01}" dt="2022-12-07T03:39:48.585" v="536" actId="1076"/>
        <pc:sldMkLst>
          <pc:docMk/>
          <pc:sldMk cId="2782845175" sldId="293"/>
        </pc:sldMkLst>
        <pc:spChg chg="add del mod">
          <ac:chgData name="Paul Serna" userId="ebf308b099793f17" providerId="LiveId" clId="{8B39D111-DF5E-47AA-AE6B-FA8520D83B01}" dt="2022-12-07T03:39:34.786" v="529" actId="931"/>
          <ac:spMkLst>
            <pc:docMk/>
            <pc:sldMk cId="2782845175" sldId="293"/>
            <ac:spMk id="4" creationId="{16519735-28FA-6204-C55D-4B9FD00B3027}"/>
          </ac:spMkLst>
        </pc:spChg>
        <pc:picChg chg="add mod">
          <ac:chgData name="Paul Serna" userId="ebf308b099793f17" providerId="LiveId" clId="{8B39D111-DF5E-47AA-AE6B-FA8520D83B01}" dt="2022-12-07T03:39:48.585" v="536" actId="1076"/>
          <ac:picMkLst>
            <pc:docMk/>
            <pc:sldMk cId="2782845175" sldId="293"/>
            <ac:picMk id="6" creationId="{6E243664-4CFF-F521-9FD2-FB1D964FCC25}"/>
          </ac:picMkLst>
        </pc:picChg>
        <pc:picChg chg="del">
          <ac:chgData name="Paul Serna" userId="ebf308b099793f17" providerId="LiveId" clId="{8B39D111-DF5E-47AA-AE6B-FA8520D83B01}" dt="2022-12-07T03:39:22.727" v="528" actId="21"/>
          <ac:picMkLst>
            <pc:docMk/>
            <pc:sldMk cId="2782845175" sldId="293"/>
            <ac:picMk id="10" creationId="{2C1AE5BC-3F58-2FDC-7169-26B418CE8BA0}"/>
          </ac:picMkLst>
        </pc:picChg>
      </pc:sldChg>
      <pc:sldChg chg="addSp delSp modSp add mod">
        <pc:chgData name="Paul Serna" userId="ebf308b099793f17" providerId="LiveId" clId="{8B39D111-DF5E-47AA-AE6B-FA8520D83B01}" dt="2022-12-07T03:40:36.702" v="545" actId="1076"/>
        <pc:sldMkLst>
          <pc:docMk/>
          <pc:sldMk cId="2637918752" sldId="294"/>
        </pc:sldMkLst>
        <pc:spChg chg="add del mod">
          <ac:chgData name="Paul Serna" userId="ebf308b099793f17" providerId="LiveId" clId="{8B39D111-DF5E-47AA-AE6B-FA8520D83B01}" dt="2022-12-07T03:40:22.906" v="539" actId="931"/>
          <ac:spMkLst>
            <pc:docMk/>
            <pc:sldMk cId="2637918752" sldId="294"/>
            <ac:spMk id="4" creationId="{A82FBFAF-1D5C-09AA-416F-F968BA53B2BD}"/>
          </ac:spMkLst>
        </pc:spChg>
        <pc:picChg chg="del">
          <ac:chgData name="Paul Serna" userId="ebf308b099793f17" providerId="LiveId" clId="{8B39D111-DF5E-47AA-AE6B-FA8520D83B01}" dt="2022-12-07T03:40:08.343" v="538" actId="21"/>
          <ac:picMkLst>
            <pc:docMk/>
            <pc:sldMk cId="2637918752" sldId="294"/>
            <ac:picMk id="6" creationId="{6E243664-4CFF-F521-9FD2-FB1D964FCC25}"/>
          </ac:picMkLst>
        </pc:picChg>
        <pc:picChg chg="add mod">
          <ac:chgData name="Paul Serna" userId="ebf308b099793f17" providerId="LiveId" clId="{8B39D111-DF5E-47AA-AE6B-FA8520D83B01}" dt="2022-12-07T03:40:36.702" v="545" actId="1076"/>
          <ac:picMkLst>
            <pc:docMk/>
            <pc:sldMk cId="2637918752" sldId="294"/>
            <ac:picMk id="8" creationId="{F975B10D-427B-287E-C583-8DB462A4F027}"/>
          </ac:picMkLst>
        </pc:picChg>
      </pc:sldChg>
      <pc:sldChg chg="addSp delSp modSp add mod">
        <pc:chgData name="Paul Serna" userId="ebf308b099793f17" providerId="LiveId" clId="{8B39D111-DF5E-47AA-AE6B-FA8520D83B01}" dt="2022-12-07T03:41:23.742" v="563" actId="26606"/>
        <pc:sldMkLst>
          <pc:docMk/>
          <pc:sldMk cId="1757139118" sldId="295"/>
        </pc:sldMkLst>
        <pc:spChg chg="mod ord">
          <ac:chgData name="Paul Serna" userId="ebf308b099793f17" providerId="LiveId" clId="{8B39D111-DF5E-47AA-AE6B-FA8520D83B01}" dt="2022-12-07T03:41:23.742" v="563" actId="26606"/>
          <ac:spMkLst>
            <pc:docMk/>
            <pc:sldMk cId="1757139118" sldId="295"/>
            <ac:spMk id="3" creationId="{A0AD3EDA-B322-6232-00CA-8F2A04186F4C}"/>
          </ac:spMkLst>
        </pc:spChg>
        <pc:spChg chg="del">
          <ac:chgData name="Paul Serna" userId="ebf308b099793f17" providerId="LiveId" clId="{8B39D111-DF5E-47AA-AE6B-FA8520D83B01}" dt="2022-12-07T03:41:23.742" v="563" actId="26606"/>
          <ac:spMkLst>
            <pc:docMk/>
            <pc:sldMk cId="1757139118" sldId="295"/>
            <ac:spMk id="56" creationId="{848F64AA-5BE2-4280-BEFA-DC288118FCCE}"/>
          </ac:spMkLst>
        </pc:spChg>
        <pc:spChg chg="add">
          <ac:chgData name="Paul Serna" userId="ebf308b099793f17" providerId="LiveId" clId="{8B39D111-DF5E-47AA-AE6B-FA8520D83B01}" dt="2022-12-07T03:41:23.742" v="563" actId="26606"/>
          <ac:spMkLst>
            <pc:docMk/>
            <pc:sldMk cId="1757139118" sldId="295"/>
            <ac:spMk id="61" creationId="{533BF18B-C8A1-400D-BBBD-6103EC90FE1A}"/>
          </ac:spMkLst>
        </pc:spChg>
        <pc:spChg chg="add">
          <ac:chgData name="Paul Serna" userId="ebf308b099793f17" providerId="LiveId" clId="{8B39D111-DF5E-47AA-AE6B-FA8520D83B01}" dt="2022-12-07T03:41:23.742" v="563" actId="26606"/>
          <ac:spMkLst>
            <pc:docMk/>
            <pc:sldMk cId="1757139118" sldId="295"/>
            <ac:spMk id="63" creationId="{99413ED5-9ED4-4772-BCE4-2BCAE6B12E35}"/>
          </ac:spMkLst>
        </pc:spChg>
        <pc:spChg chg="add">
          <ac:chgData name="Paul Serna" userId="ebf308b099793f17" providerId="LiveId" clId="{8B39D111-DF5E-47AA-AE6B-FA8520D83B01}" dt="2022-12-07T03:41:23.742" v="563" actId="26606"/>
          <ac:spMkLst>
            <pc:docMk/>
            <pc:sldMk cId="1757139118" sldId="295"/>
            <ac:spMk id="65" creationId="{04357C93-F0CB-4A1C-8F77-4E9063789819}"/>
          </ac:spMkLst>
        </pc:spChg>
        <pc:spChg chg="add">
          <ac:chgData name="Paul Serna" userId="ebf308b099793f17" providerId="LiveId" clId="{8B39D111-DF5E-47AA-AE6B-FA8520D83B01}" dt="2022-12-07T03:41:23.742" v="563" actId="26606"/>
          <ac:spMkLst>
            <pc:docMk/>
            <pc:sldMk cId="1757139118" sldId="295"/>
            <ac:spMk id="67" creationId="{90F533E9-6690-41A8-A372-4C6C622D028D}"/>
          </ac:spMkLst>
        </pc:spChg>
        <pc:picChg chg="mod ord">
          <ac:chgData name="Paul Serna" userId="ebf308b099793f17" providerId="LiveId" clId="{8B39D111-DF5E-47AA-AE6B-FA8520D83B01}" dt="2022-12-07T03:41:23.742" v="563" actId="26606"/>
          <ac:picMkLst>
            <pc:docMk/>
            <pc:sldMk cId="1757139118" sldId="295"/>
            <ac:picMk id="4" creationId="{7D5428A4-A1A7-284E-7E74-C479CFD2BA71}"/>
          </ac:picMkLst>
        </pc:picChg>
        <pc:picChg chg="mod">
          <ac:chgData name="Paul Serna" userId="ebf308b099793f17" providerId="LiveId" clId="{8B39D111-DF5E-47AA-AE6B-FA8520D83B01}" dt="2022-12-07T03:41:23.742" v="563" actId="26606"/>
          <ac:picMkLst>
            <pc:docMk/>
            <pc:sldMk cId="1757139118" sldId="295"/>
            <ac:picMk id="5" creationId="{D7B0A4E9-5D34-1B2C-758E-05534C62C045}"/>
          </ac:picMkLst>
        </pc:picChg>
        <pc:picChg chg="mod">
          <ac:chgData name="Paul Serna" userId="ebf308b099793f17" providerId="LiveId" clId="{8B39D111-DF5E-47AA-AE6B-FA8520D83B01}" dt="2022-12-07T03:41:23.742" v="563" actId="26606"/>
          <ac:picMkLst>
            <pc:docMk/>
            <pc:sldMk cId="1757139118" sldId="295"/>
            <ac:picMk id="6" creationId="{5C418093-3EF1-4185-8C99-D25E2AAC3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12/7/2022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12/7/2022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8" name="Content Placeholder 7" descr="Graphical user interface, application, email">
            <a:extLst>
              <a:ext uri="{FF2B5EF4-FFF2-40B4-BE49-F238E27FC236}">
                <a16:creationId xmlns:a16="http://schemas.microsoft.com/office/drawing/2014/main" id="{F975B10D-427B-287E-C583-8DB462A4F027}"/>
              </a:ext>
            </a:extLst>
          </p:cNvPr>
          <p:cNvPicPr>
            <a:picLocks noGrp="1" noChangeAspect="1"/>
          </p:cNvPicPr>
          <p:nvPr>
            <p:ph idx="1"/>
          </p:nvPr>
        </p:nvPicPr>
        <p:blipFill>
          <a:blip r:embed="rId3"/>
          <a:stretch>
            <a:fillRect/>
          </a:stretch>
        </p:blipFill>
        <p:spPr>
          <a:xfrm>
            <a:off x="4308593" y="2337846"/>
            <a:ext cx="7402394" cy="3999371"/>
          </a:xfrm>
        </p:spPr>
      </p:pic>
    </p:spTree>
    <p:extLst>
      <p:ext uri="{BB962C8B-B14F-4D97-AF65-F5344CB8AC3E}">
        <p14:creationId xmlns:p14="http://schemas.microsoft.com/office/powerpoint/2010/main" val="263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t="12861" r="2" b="12864"/>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58" r="-1" b="-1"/>
          <a:stretch/>
        </p:blipFill>
        <p:spPr bwMode="auto">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4"/>
          <a:srcRect r="40823" b="-1"/>
          <a:stretch/>
        </p:blipFill>
        <p:spPr>
          <a:xfrm>
            <a:off x="1" y="3267857"/>
            <a:ext cx="6836850" cy="3590136"/>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377564" y="2300338"/>
            <a:ext cx="5505814" cy="1576910"/>
          </a:xfrm>
        </p:spPr>
        <p:txBody>
          <a:bodyPr vert="horz" lIns="91440" tIns="45720" rIns="91440" bIns="45720" rtlCol="0" anchor="b">
            <a:normAutofit/>
          </a:bodyPr>
          <a:lstStyle/>
          <a:p>
            <a:r>
              <a:rPr lang="en-US" sz="3400" b="1" i="0" kern="1200">
                <a:solidFill>
                  <a:schemeClr val="tx1"/>
                </a:solidFill>
                <a:effectLst/>
                <a:latin typeface="+mj-lt"/>
                <a:ea typeface="+mj-ea"/>
                <a:cs typeface="+mj-cs"/>
              </a:rPr>
              <a:t>Results: </a:t>
            </a:r>
            <a:br>
              <a:rPr lang="en-US" sz="3400" b="0" i="0" kern="1200">
                <a:solidFill>
                  <a:schemeClr val="tx1"/>
                </a:solidFill>
                <a:effectLst/>
                <a:latin typeface="+mj-lt"/>
                <a:ea typeface="+mj-ea"/>
                <a:cs typeface="+mj-cs"/>
              </a:rPr>
            </a:br>
            <a:br>
              <a:rPr lang="en-US" sz="3400" b="0"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1433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APP Review: </a:t>
            </a:r>
            <a:br>
              <a:rPr lang="en-US" sz="3700" b="0" i="0" kern="1200">
                <a:solidFill>
                  <a:schemeClr val="tx1"/>
                </a:solidFill>
                <a:effectLst/>
                <a:latin typeface="+mj-lt"/>
                <a:ea typeface="+mj-ea"/>
                <a:cs typeface="+mj-cs"/>
              </a:rPr>
            </a:b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09" r="12851"/>
          <a:stretch/>
        </p:blipFill>
        <p:spPr bwMode="auto">
          <a:xfrm>
            <a:off x="545231" y="858525"/>
            <a:ext cx="3719192" cy="5211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3"/>
          <a:srcRect l="4893" r="62749"/>
          <a:stretch/>
        </p:blipFill>
        <p:spPr>
          <a:xfrm>
            <a:off x="4457706" y="858524"/>
            <a:ext cx="3685032" cy="2505456"/>
          </a:xfrm>
          <a:prstGeom prst="rect">
            <a:avLst/>
          </a:prstGeom>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4"/>
          <a:srcRect t="844" r="5" b="8506"/>
          <a:stretch/>
        </p:blipFill>
        <p:spPr>
          <a:xfrm>
            <a:off x="4457712" y="3564974"/>
            <a:ext cx="3685031" cy="2505456"/>
          </a:xfrm>
          <a:prstGeom prst="rect">
            <a:avLst/>
          </a:prstGeom>
        </p:spPr>
      </p:pic>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Visualizations</a:t>
            </a:r>
          </a:p>
          <a:p>
            <a:endParaRPr lang="en-US" sz="2800" dirty="0"/>
          </a:p>
          <a:p>
            <a:pPr marL="285750" indent="-285750">
              <a:buFont typeface="Wingdings" panose="05000000000000000000" pitchFamily="2" charset="2"/>
              <a:buChar char="Ø"/>
            </a:pPr>
            <a:r>
              <a:rPr lang="en-US" sz="2800" dirty="0"/>
              <a:t>Outcome/Results </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Prediction APP</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stroke severity for patients who have suffered a stroke by examining the input parameters like age, gender, systolic, diastolic, severity level, glucose, paralysis, smoking, BMI, and cholesterol. </a:t>
            </a:r>
            <a:r>
              <a:rPr lang="en-US" sz="200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provides relevant details about each individual.</a:t>
            </a: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179881" y="3003768"/>
            <a:ext cx="5366479"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b="0" i="0" dirty="0">
                <a:solidFill>
                  <a:schemeClr val="tx1"/>
                </a:solidFill>
                <a:effectLst/>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r>
              <a:rPr lang="en-US" sz="1600" b="0" i="0" dirty="0">
                <a:solidFill>
                  <a:schemeClr val="tx1"/>
                </a:solidFill>
                <a:effectLst/>
              </a:rPr>
              <a:t>.</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orld Stroke Day: Warning signs of stroke everyone should know | Health -  Hindustan Times">
            <a:extLst>
              <a:ext uri="{FF2B5EF4-FFF2-40B4-BE49-F238E27FC236}">
                <a16:creationId xmlns:a16="http://schemas.microsoft.com/office/drawing/2014/main" id="{6173A93C-BC08-8AC6-0A6E-D3DE79061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0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17F31-7A94-8E68-5036-B146EE9CA51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1600" b="1"/>
              <a:t>Inputs in Datasets</a:t>
            </a:r>
            <a:br>
              <a:rPr lang="en-US" sz="1600"/>
            </a:br>
            <a:br>
              <a:rPr lang="en-US" sz="1600"/>
            </a:br>
            <a:r>
              <a:rPr lang="en-US" sz="1600"/>
              <a:t>Gender</a:t>
            </a:r>
            <a:br>
              <a:rPr lang="en-US" sz="1600"/>
            </a:br>
            <a:r>
              <a:rPr lang="en-US" sz="1600"/>
              <a:t>Severity level</a:t>
            </a:r>
            <a:br>
              <a:rPr lang="en-US" sz="1600"/>
            </a:br>
            <a:r>
              <a:rPr lang="en-US" sz="1600"/>
              <a:t>systolic</a:t>
            </a:r>
            <a:br>
              <a:rPr lang="en-US" sz="1600"/>
            </a:br>
            <a:r>
              <a:rPr lang="en-US" sz="1600"/>
              <a:t>diastolic</a:t>
            </a:r>
            <a:br>
              <a:rPr lang="en-US" sz="1600"/>
            </a:br>
            <a:r>
              <a:rPr lang="en-US" sz="1600"/>
              <a:t>glucose</a:t>
            </a:r>
            <a:br>
              <a:rPr lang="en-US" sz="1600"/>
            </a:br>
            <a:r>
              <a:rPr lang="en-US" sz="1600"/>
              <a:t>paralysis</a:t>
            </a:r>
            <a:br>
              <a:rPr lang="en-US" sz="1600"/>
            </a:br>
            <a:r>
              <a:rPr lang="en-US" sz="1600"/>
              <a:t>smoking</a:t>
            </a:r>
            <a:br>
              <a:rPr lang="en-US" sz="1600"/>
            </a:br>
            <a:r>
              <a:rPr lang="en-US" sz="1600"/>
              <a:t>BMI</a:t>
            </a:r>
            <a:br>
              <a:rPr lang="en-US" sz="1600"/>
            </a:br>
            <a:r>
              <a:rPr lang="en-US" sz="1600"/>
              <a:t>cholesterol</a:t>
            </a:r>
            <a:br>
              <a:rPr lang="en-US" sz="1600"/>
            </a:br>
            <a:br>
              <a:rPr lang="en-US" sz="1600"/>
            </a:br>
            <a:endParaRPr lang="en-US" sz="16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6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Chart, line chart&#10;&#10;Description automatically generated">
            <a:extLst>
              <a:ext uri="{FF2B5EF4-FFF2-40B4-BE49-F238E27FC236}">
                <a16:creationId xmlns:a16="http://schemas.microsoft.com/office/drawing/2014/main" id="{2C1AE5BC-3F58-2FDC-7169-26B418CE8BA0}"/>
              </a:ext>
            </a:extLst>
          </p:cNvPr>
          <p:cNvPicPr>
            <a:picLocks noGrp="1" noChangeAspect="1"/>
          </p:cNvPicPr>
          <p:nvPr>
            <p:ph idx="1"/>
          </p:nvPr>
        </p:nvPicPr>
        <p:blipFill>
          <a:blip r:embed="rId3"/>
          <a:stretch>
            <a:fillRect/>
          </a:stretch>
        </p:blipFill>
        <p:spPr>
          <a:xfrm>
            <a:off x="5019473" y="3560322"/>
            <a:ext cx="6186792" cy="3297667"/>
          </a:xfrm>
        </p:spPr>
      </p:pic>
    </p:spTree>
    <p:extLst>
      <p:ext uri="{BB962C8B-B14F-4D97-AF65-F5344CB8AC3E}">
        <p14:creationId xmlns:p14="http://schemas.microsoft.com/office/powerpoint/2010/main" val="39914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line chart">
            <a:extLst>
              <a:ext uri="{FF2B5EF4-FFF2-40B4-BE49-F238E27FC236}">
                <a16:creationId xmlns:a16="http://schemas.microsoft.com/office/drawing/2014/main" id="{6E243664-4CFF-F521-9FD2-FB1D964FCC25}"/>
              </a:ext>
            </a:extLst>
          </p:cNvPr>
          <p:cNvPicPr>
            <a:picLocks noGrp="1" noChangeAspect="1"/>
          </p:cNvPicPr>
          <p:nvPr>
            <p:ph idx="1"/>
          </p:nvPr>
        </p:nvPicPr>
        <p:blipFill>
          <a:blip r:embed="rId3"/>
          <a:stretch>
            <a:fillRect/>
          </a:stretch>
        </p:blipFill>
        <p:spPr>
          <a:xfrm>
            <a:off x="4011901" y="2994260"/>
            <a:ext cx="7429871" cy="3710604"/>
          </a:xfrm>
        </p:spPr>
      </p:pic>
    </p:spTree>
    <p:extLst>
      <p:ext uri="{BB962C8B-B14F-4D97-AF65-F5344CB8AC3E}">
        <p14:creationId xmlns:p14="http://schemas.microsoft.com/office/powerpoint/2010/main" val="2782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346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Machine Learning Stroke Severity Analysis</vt:lpstr>
      <vt:lpstr>    Outline</vt:lpstr>
      <vt:lpstr>    Introduction</vt:lpstr>
      <vt:lpstr>    Objective</vt:lpstr>
      <vt:lpstr>Classification Models Used:   Machine learning modeling to predict stroke severity risk indicators in patients using the Random Forest classification algorithm. This algorithm works based on existing features and similarities between these features to classify targets.</vt:lpstr>
      <vt:lpstr>Tools Used for the Analysis  SQL  Flask App  Tableau  Juypter Notebook    </vt:lpstr>
      <vt:lpstr>Inputs in Datasets  Gender Severity level systolic diastolic glucose paralysis smoking BMI cholesterol  </vt:lpstr>
      <vt:lpstr>Visualizations</vt:lpstr>
      <vt:lpstr>Visualizations</vt:lpstr>
      <vt:lpstr>Visualizations</vt:lpstr>
      <vt:lpstr>Results:   </vt:lpstr>
      <vt:lpstr>APP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35</cp:revision>
  <dcterms:created xsi:type="dcterms:W3CDTF">2020-12-11T02:42:09Z</dcterms:created>
  <dcterms:modified xsi:type="dcterms:W3CDTF">2022-12-08T00:30:28Z</dcterms:modified>
</cp:coreProperties>
</file>