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4"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58" dt="2022-12-07T01:10:33.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7T01:10:33.402" v="369" actId="113"/>
      <pc:docMkLst>
        <pc:docMk/>
      </pc:docMkLst>
      <pc:sldChg chg="modSp mod">
        <pc:chgData name="Paul Serna" userId="ebf308b099793f17" providerId="LiveId" clId="{8B39D111-DF5E-47AA-AE6B-FA8520D83B01}" dt="2022-12-07T01:00:29.669" v="187" actId="208"/>
        <pc:sldMkLst>
          <pc:docMk/>
          <pc:sldMk cId="3583891452" sldId="281"/>
        </pc:sldMkLst>
        <pc:spChg chg="mod">
          <ac:chgData name="Paul Serna" userId="ebf308b099793f17" providerId="LiveId" clId="{8B39D111-DF5E-47AA-AE6B-FA8520D83B01}" dt="2022-12-07T01:00:29.669" v="187" actId="208"/>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1:03:37.508" v="237" actId="255"/>
        <pc:sldMkLst>
          <pc:docMk/>
          <pc:sldMk cId="3172748136" sldId="284"/>
        </pc:sldMkLst>
        <pc:spChg chg="add mod">
          <ac:chgData name="Paul Serna" userId="ebf308b099793f17" providerId="LiveId" clId="{8B39D111-DF5E-47AA-AE6B-FA8520D83B01}" dt="2022-12-07T01:03:37.508" v="237" actId="255"/>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7T01:10:33.402" v="369" actId="113"/>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7T00:57:14.917" v="156"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1:10:29.223" v="368" actId="113"/>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1:00:01.356" v="186" actId="20577"/>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setBg">
        <pc:chgData name="Paul Serna" userId="ebf308b099793f17" providerId="LiveId" clId="{8B39D111-DF5E-47AA-AE6B-FA8520D83B01}" dt="2022-12-07T01:10:01.277" v="366" actId="1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endParaRPr lang="en-US" sz="2800" dirty="0"/>
          </a:p>
          <a:p>
            <a:pPr marL="285750" indent="-285750">
              <a:buFont typeface="Wingdings" panose="05000000000000000000" pitchFamily="2" charset="2"/>
              <a:buChar char="Ø"/>
            </a:pPr>
            <a:r>
              <a:rPr lang="en-US" sz="2800" dirty="0"/>
              <a:t>Outcome/Results</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lnSpcReduction="100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whether an individual will be prone to suffer from a stroke contingent upon the input parameters like age, residence type, gender, hypertension, cardiovascular diseases, marital status, working sector, and smoking status. The dataset provides relevant details about everyone.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971368" y="2711395"/>
            <a:ext cx="4114801"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sz="1600" b="0" i="0" dirty="0">
                <a:solidFill>
                  <a:schemeClr val="tx1"/>
                </a:solidFill>
                <a:effectLst/>
                <a:latin typeface="-apple-system"/>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K-Nearest Neighbor</a:t>
            </a:r>
            <a:r>
              <a:rPr lang="en-US" sz="2000" b="0" i="0" dirty="0">
                <a:effectLst/>
                <a:latin typeface="+mn-lt"/>
              </a:rPr>
              <a:t> and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310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Wingdings</vt:lpstr>
      <vt:lpstr>Office Theme</vt:lpstr>
      <vt:lpstr>Machine Learning Stroke Severity Analysis</vt:lpstr>
      <vt:lpstr>    Outline</vt:lpstr>
      <vt:lpstr>    Introduction</vt:lpstr>
      <vt:lpstr>    Objective</vt:lpstr>
      <vt:lpstr>Classification Models Used:   Machine learning modeling to predict stroke severity risk indicators in patients using the K-Nearest Neighbor and Random Forest classification algorithm. This algorithm works based on existing features and similarities between these features to classify targets.</vt:lpstr>
      <vt:lpstr>Tools Used for the Analysis  SQL  Flask App  Tableau  Juypter Notebook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35</cp:revision>
  <dcterms:created xsi:type="dcterms:W3CDTF">2020-12-11T02:42:09Z</dcterms:created>
  <dcterms:modified xsi:type="dcterms:W3CDTF">2022-12-07T01:10:38Z</dcterms:modified>
</cp:coreProperties>
</file>