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1"/>
  </p:sldMasterIdLst>
  <p:sldIdLst>
    <p:sldId id="256" r:id="rId2"/>
    <p:sldId id="281" r:id="rId3"/>
    <p:sldId id="285" r:id="rId4"/>
    <p:sldId id="287" r:id="rId5"/>
    <p:sldId id="284" r:id="rId6"/>
    <p:sldId id="288" r:id="rId7"/>
    <p:sldId id="289" r:id="rId8"/>
    <p:sldId id="292" r:id="rId9"/>
    <p:sldId id="293" r:id="rId10"/>
    <p:sldId id="294" r:id="rId11"/>
    <p:sldId id="290"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e Pipkins" initials="NP" lastIdx="1" clrIdx="0">
    <p:extLst>
      <p:ext uri="{19B8F6BF-5375-455C-9EA6-DF929625EA0E}">
        <p15:presenceInfo xmlns:p15="http://schemas.microsoft.com/office/powerpoint/2012/main" userId="ca2ea0fb46f3ab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39D111-DF5E-47AA-AE6B-FA8520D83B01}" v="91" dt="2022-12-07T03:41:09.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79" d="100"/>
          <a:sy n="79" d="100"/>
        </p:scale>
        <p:origin x="101"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Serna" userId="ebf308b099793f17" providerId="LiveId" clId="{8B39D111-DF5E-47AA-AE6B-FA8520D83B01}"/>
    <pc:docChg chg="undo custSel addSld delSld modSld sldOrd">
      <pc:chgData name="Paul Serna" userId="ebf308b099793f17" providerId="LiveId" clId="{8B39D111-DF5E-47AA-AE6B-FA8520D83B01}" dt="2022-12-07T03:41:23.742" v="563" actId="26606"/>
      <pc:docMkLst>
        <pc:docMk/>
      </pc:docMkLst>
      <pc:sldChg chg="modSp mod">
        <pc:chgData name="Paul Serna" userId="ebf308b099793f17" providerId="LiveId" clId="{8B39D111-DF5E-47AA-AE6B-FA8520D83B01}" dt="2022-12-07T03:37:09.497" v="519" actId="313"/>
        <pc:sldMkLst>
          <pc:docMk/>
          <pc:sldMk cId="3583891452" sldId="281"/>
        </pc:sldMkLst>
        <pc:spChg chg="mod">
          <ac:chgData name="Paul Serna" userId="ebf308b099793f17" providerId="LiveId" clId="{8B39D111-DF5E-47AA-AE6B-FA8520D83B01}" dt="2022-12-07T03:37:09.497" v="519" actId="313"/>
          <ac:spMkLst>
            <pc:docMk/>
            <pc:sldMk cId="3583891452" sldId="281"/>
            <ac:spMk id="7" creationId="{B7FE4196-231C-C0F7-CBF2-65627E3C9CA7}"/>
          </ac:spMkLst>
        </pc:spChg>
      </pc:sldChg>
      <pc:sldChg chg="addSp delSp modSp mod ord delAnim setClrOvrMap">
        <pc:chgData name="Paul Serna" userId="ebf308b099793f17" providerId="LiveId" clId="{8B39D111-DF5E-47AA-AE6B-FA8520D83B01}" dt="2022-12-07T03:02:20.351" v="407" actId="6549"/>
        <pc:sldMkLst>
          <pc:docMk/>
          <pc:sldMk cId="3172748136" sldId="284"/>
        </pc:sldMkLst>
        <pc:spChg chg="add mod">
          <ac:chgData name="Paul Serna" userId="ebf308b099793f17" providerId="LiveId" clId="{8B39D111-DF5E-47AA-AE6B-FA8520D83B01}" dt="2022-12-07T03:02:20.351" v="407" actId="6549"/>
          <ac:spMkLst>
            <pc:docMk/>
            <pc:sldMk cId="3172748136" sldId="284"/>
            <ac:spMk id="3" creationId="{A0AD3EDA-B322-6232-00CA-8F2A04186F4C}"/>
          </ac:spMkLst>
        </pc:spChg>
        <pc:spChg chg="del mod">
          <ac:chgData name="Paul Serna" userId="ebf308b099793f17" providerId="LiveId" clId="{8B39D111-DF5E-47AA-AE6B-FA8520D83B01}" dt="2022-12-07T01:00:59.487" v="189" actId="21"/>
          <ac:spMkLst>
            <pc:docMk/>
            <pc:sldMk cId="3172748136" sldId="284"/>
            <ac:spMk id="6" creationId="{E7C7A2D9-6B43-A9EE-FF67-3338B27EDF46}"/>
          </ac:spMkLst>
        </pc:spChg>
        <pc:spChg chg="del mod">
          <ac:chgData name="Paul Serna" userId="ebf308b099793f17" providerId="LiveId" clId="{8B39D111-DF5E-47AA-AE6B-FA8520D83B01}" dt="2022-12-07T01:01:02.926" v="190" actId="21"/>
          <ac:spMkLst>
            <pc:docMk/>
            <pc:sldMk cId="3172748136" sldId="284"/>
            <ac:spMk id="7" creationId="{B7FE4196-231C-C0F7-CBF2-65627E3C9CA7}"/>
          </ac:spMkLst>
        </pc:spChg>
        <pc:spChg chg="add del">
          <ac:chgData name="Paul Serna" userId="ebf308b099793f17" providerId="LiveId" clId="{8B39D111-DF5E-47AA-AE6B-FA8520D83B01}" dt="2022-12-07T00:44:44.339" v="14" actId="26606"/>
          <ac:spMkLst>
            <pc:docMk/>
            <pc:sldMk cId="3172748136" sldId="284"/>
            <ac:spMk id="22" creationId="{9203DE33-2CD4-4CA8-9AF3-37C3B65133B0}"/>
          </ac:spMkLst>
        </pc:spChg>
        <pc:spChg chg="add del">
          <ac:chgData name="Paul Serna" userId="ebf308b099793f17" providerId="LiveId" clId="{8B39D111-DF5E-47AA-AE6B-FA8520D83B01}" dt="2022-12-07T00:44:44.339" v="14" actId="26606"/>
          <ac:spMkLst>
            <pc:docMk/>
            <pc:sldMk cId="3172748136" sldId="284"/>
            <ac:spMk id="24" creationId="{0AF57B88-1D4C-41FA-A761-EC1DD10C35CB}"/>
          </ac:spMkLst>
        </pc:spChg>
        <pc:spChg chg="add del">
          <ac:chgData name="Paul Serna" userId="ebf308b099793f17" providerId="LiveId" clId="{8B39D111-DF5E-47AA-AE6B-FA8520D83B01}" dt="2022-12-07T00:44:44.339" v="14" actId="26606"/>
          <ac:spMkLst>
            <pc:docMk/>
            <pc:sldMk cId="3172748136" sldId="284"/>
            <ac:spMk id="26" creationId="{D2548F45-5164-4ABB-8212-7F293FDED8D4}"/>
          </ac:spMkLst>
        </pc:spChg>
        <pc:spChg chg="add del">
          <ac:chgData name="Paul Serna" userId="ebf308b099793f17" providerId="LiveId" clId="{8B39D111-DF5E-47AA-AE6B-FA8520D83B01}" dt="2022-12-07T00:44:44.339" v="14" actId="26606"/>
          <ac:spMkLst>
            <pc:docMk/>
            <pc:sldMk cId="3172748136" sldId="284"/>
            <ac:spMk id="28" creationId="{5E81CCFB-7BEF-4186-86FB-D09450B4D02D}"/>
          </ac:spMkLst>
        </pc:spChg>
        <pc:spChg chg="add del">
          <ac:chgData name="Paul Serna" userId="ebf308b099793f17" providerId="LiveId" clId="{8B39D111-DF5E-47AA-AE6B-FA8520D83B01}" dt="2022-12-07T00:44:44.331" v="13" actId="26606"/>
          <ac:spMkLst>
            <pc:docMk/>
            <pc:sldMk cId="3172748136" sldId="284"/>
            <ac:spMk id="33" creationId="{7C432AFE-B3D2-4BFF-BF8F-96C27AFF1AC7}"/>
          </ac:spMkLst>
        </pc:spChg>
        <pc:spChg chg="add del">
          <ac:chgData name="Paul Serna" userId="ebf308b099793f17" providerId="LiveId" clId="{8B39D111-DF5E-47AA-AE6B-FA8520D83B01}" dt="2022-12-07T00:44:44.331" v="13" actId="26606"/>
          <ac:spMkLst>
            <pc:docMk/>
            <pc:sldMk cId="3172748136" sldId="284"/>
            <ac:spMk id="35" creationId="{AF2F604E-43BE-4DC3-B983-E071523364F8}"/>
          </ac:spMkLst>
        </pc:spChg>
        <pc:spChg chg="add del">
          <ac:chgData name="Paul Serna" userId="ebf308b099793f17" providerId="LiveId" clId="{8B39D111-DF5E-47AA-AE6B-FA8520D83B01}" dt="2022-12-07T00:44:44.331" v="13" actId="26606"/>
          <ac:spMkLst>
            <pc:docMk/>
            <pc:sldMk cId="3172748136" sldId="284"/>
            <ac:spMk id="37" creationId="{08C9B587-E65E-4B52-B37C-ABEBB6E87928}"/>
          </ac:spMkLst>
        </pc:spChg>
        <pc:spChg chg="add del">
          <ac:chgData name="Paul Serna" userId="ebf308b099793f17" providerId="LiveId" clId="{8B39D111-DF5E-47AA-AE6B-FA8520D83B01}" dt="2022-12-07T01:01:37.952" v="195" actId="26606"/>
          <ac:spMkLst>
            <pc:docMk/>
            <pc:sldMk cId="3172748136" sldId="284"/>
            <ac:spMk id="39" creationId="{7A5F0580-5EE9-419F-96EE-B6529EF6E7D0}"/>
          </ac:spMkLst>
        </pc:spChg>
        <pc:spChg chg="add del">
          <ac:chgData name="Paul Serna" userId="ebf308b099793f17" providerId="LiveId" clId="{8B39D111-DF5E-47AA-AE6B-FA8520D83B01}" dt="2022-12-07T01:01:37.952" v="195" actId="26606"/>
          <ac:spMkLst>
            <pc:docMk/>
            <pc:sldMk cId="3172748136" sldId="284"/>
            <ac:spMk id="40" creationId="{8FC9BE17-9A7B-462D-AE50-3D8777387304}"/>
          </ac:spMkLst>
        </pc:spChg>
        <pc:spChg chg="add del">
          <ac:chgData name="Paul Serna" userId="ebf308b099793f17" providerId="LiveId" clId="{8B39D111-DF5E-47AA-AE6B-FA8520D83B01}" dt="2022-12-07T01:01:37.952" v="195" actId="26606"/>
          <ac:spMkLst>
            <pc:docMk/>
            <pc:sldMk cId="3172748136" sldId="284"/>
            <ac:spMk id="41" creationId="{3EBE8569-6AEC-4B8C-8D53-2DE337CDBA65}"/>
          </ac:spMkLst>
        </pc:spChg>
        <pc:spChg chg="add del">
          <ac:chgData name="Paul Serna" userId="ebf308b099793f17" providerId="LiveId" clId="{8B39D111-DF5E-47AA-AE6B-FA8520D83B01}" dt="2022-12-07T01:01:37.952" v="195" actId="26606"/>
          <ac:spMkLst>
            <pc:docMk/>
            <pc:sldMk cId="3172748136" sldId="284"/>
            <ac:spMk id="42" creationId="{55D4142C-5077-457F-A6AD-3FECFDB39685}"/>
          </ac:spMkLst>
        </pc:spChg>
        <pc:spChg chg="add">
          <ac:chgData name="Paul Serna" userId="ebf308b099793f17" providerId="LiveId" clId="{8B39D111-DF5E-47AA-AE6B-FA8520D83B01}" dt="2022-12-07T01:01:37.952" v="195" actId="26606"/>
          <ac:spMkLst>
            <pc:docMk/>
            <pc:sldMk cId="3172748136" sldId="284"/>
            <ac:spMk id="47" creationId="{B4D3D850-2041-4B7C-AED9-54DA385B14F7}"/>
          </ac:spMkLst>
        </pc:spChg>
        <pc:spChg chg="add">
          <ac:chgData name="Paul Serna" userId="ebf308b099793f17" providerId="LiveId" clId="{8B39D111-DF5E-47AA-AE6B-FA8520D83B01}" dt="2022-12-07T01:01:37.952" v="195" actId="26606"/>
          <ac:spMkLst>
            <pc:docMk/>
            <pc:sldMk cId="3172748136" sldId="284"/>
            <ac:spMk id="49" creationId="{B497CCB5-5FC2-473C-AFCC-2430CEF1DF71}"/>
          </ac:spMkLst>
        </pc:spChg>
        <pc:spChg chg="add">
          <ac:chgData name="Paul Serna" userId="ebf308b099793f17" providerId="LiveId" clId="{8B39D111-DF5E-47AA-AE6B-FA8520D83B01}" dt="2022-12-07T01:01:37.952" v="195" actId="26606"/>
          <ac:spMkLst>
            <pc:docMk/>
            <pc:sldMk cId="3172748136" sldId="284"/>
            <ac:spMk id="51" creationId="{599C8C75-BFDF-44E7-A028-EEB5EDD58817}"/>
          </ac:spMkLst>
        </pc:spChg>
        <pc:picChg chg="mod">
          <ac:chgData name="Paul Serna" userId="ebf308b099793f17" providerId="LiveId" clId="{8B39D111-DF5E-47AA-AE6B-FA8520D83B01}" dt="2022-12-07T01:01:37.952" v="195" actId="26606"/>
          <ac:picMkLst>
            <pc:docMk/>
            <pc:sldMk cId="3172748136" sldId="284"/>
            <ac:picMk id="4" creationId="{7D5428A4-A1A7-284E-7E74-C479CFD2BA71}"/>
          </ac:picMkLst>
        </pc:picChg>
        <pc:picChg chg="add mod ord">
          <ac:chgData name="Paul Serna" userId="ebf308b099793f17" providerId="LiveId" clId="{8B39D111-DF5E-47AA-AE6B-FA8520D83B01}" dt="2022-12-07T01:01:37.952" v="195" actId="26606"/>
          <ac:picMkLst>
            <pc:docMk/>
            <pc:sldMk cId="3172748136" sldId="284"/>
            <ac:picMk id="5" creationId="{D7B0A4E9-5D34-1B2C-758E-05534C62C045}"/>
          </ac:picMkLst>
        </pc:picChg>
      </pc:sldChg>
      <pc:sldChg chg="addSp delSp modSp mod ord">
        <pc:chgData name="Paul Serna" userId="ebf308b099793f17" providerId="LiveId" clId="{8B39D111-DF5E-47AA-AE6B-FA8520D83B01}" dt="2022-12-07T01:10:33.402" v="369" actId="113"/>
        <pc:sldMkLst>
          <pc:docMk/>
          <pc:sldMk cId="2721548848" sldId="285"/>
        </pc:sldMkLst>
        <pc:spChg chg="mod">
          <ac:chgData name="Paul Serna" userId="ebf308b099793f17" providerId="LiveId" clId="{8B39D111-DF5E-47AA-AE6B-FA8520D83B01}" dt="2022-12-07T01:10:33.402" v="369" actId="113"/>
          <ac:spMkLst>
            <pc:docMk/>
            <pc:sldMk cId="2721548848" sldId="285"/>
            <ac:spMk id="6" creationId="{E7C7A2D9-6B43-A9EE-FF67-3338B27EDF46}"/>
          </ac:spMkLst>
        </pc:spChg>
        <pc:spChg chg="mod">
          <ac:chgData name="Paul Serna" userId="ebf308b099793f17" providerId="LiveId" clId="{8B39D111-DF5E-47AA-AE6B-FA8520D83B01}" dt="2022-12-07T00:57:14.917" v="156" actId="27636"/>
          <ac:spMkLst>
            <pc:docMk/>
            <pc:sldMk cId="2721548848" sldId="285"/>
            <ac:spMk id="7" creationId="{B7FE4196-231C-C0F7-CBF2-65627E3C9CA7}"/>
          </ac:spMkLst>
        </pc:spChg>
        <pc:spChg chg="add del">
          <ac:chgData name="Paul Serna" userId="ebf308b099793f17" providerId="LiveId" clId="{8B39D111-DF5E-47AA-AE6B-FA8520D83B01}" dt="2022-12-07T00:52:30.846" v="108" actId="26606"/>
          <ac:spMkLst>
            <pc:docMk/>
            <pc:sldMk cId="2721548848" sldId="285"/>
            <ac:spMk id="22" creationId="{9203DE33-2CD4-4CA8-9AF3-37C3B65133B0}"/>
          </ac:spMkLst>
        </pc:spChg>
        <pc:spChg chg="add del">
          <ac:chgData name="Paul Serna" userId="ebf308b099793f17" providerId="LiveId" clId="{8B39D111-DF5E-47AA-AE6B-FA8520D83B01}" dt="2022-12-07T00:52:30.846" v="108" actId="26606"/>
          <ac:spMkLst>
            <pc:docMk/>
            <pc:sldMk cId="2721548848" sldId="285"/>
            <ac:spMk id="24" creationId="{0AF57B88-1D4C-41FA-A761-EC1DD10C35CB}"/>
          </ac:spMkLst>
        </pc:spChg>
        <pc:spChg chg="add del">
          <ac:chgData name="Paul Serna" userId="ebf308b099793f17" providerId="LiveId" clId="{8B39D111-DF5E-47AA-AE6B-FA8520D83B01}" dt="2022-12-07T00:52:30.846" v="108" actId="26606"/>
          <ac:spMkLst>
            <pc:docMk/>
            <pc:sldMk cId="2721548848" sldId="285"/>
            <ac:spMk id="26" creationId="{D2548F45-5164-4ABB-8212-7F293FDED8D4}"/>
          </ac:spMkLst>
        </pc:spChg>
        <pc:spChg chg="add del">
          <ac:chgData name="Paul Serna" userId="ebf308b099793f17" providerId="LiveId" clId="{8B39D111-DF5E-47AA-AE6B-FA8520D83B01}" dt="2022-12-07T00:52:30.846" v="108" actId="26606"/>
          <ac:spMkLst>
            <pc:docMk/>
            <pc:sldMk cId="2721548848" sldId="285"/>
            <ac:spMk id="28" creationId="{5E81CCFB-7BEF-4186-86FB-D09450B4D02D}"/>
          </ac:spMkLst>
        </pc:spChg>
        <pc:spChg chg="add">
          <ac:chgData name="Paul Serna" userId="ebf308b099793f17" providerId="LiveId" clId="{8B39D111-DF5E-47AA-AE6B-FA8520D83B01}" dt="2022-12-07T00:52:30.846" v="108" actId="26606"/>
          <ac:spMkLst>
            <pc:docMk/>
            <pc:sldMk cId="2721548848" sldId="285"/>
            <ac:spMk id="30" creationId="{2172A0AC-3DCE-4672-BCAF-28FEF91F6020}"/>
          </ac:spMkLst>
        </pc:spChg>
        <pc:spChg chg="add">
          <ac:chgData name="Paul Serna" userId="ebf308b099793f17" providerId="LiveId" clId="{8B39D111-DF5E-47AA-AE6B-FA8520D83B01}" dt="2022-12-07T00:52:30.846" v="108" actId="26606"/>
          <ac:spMkLst>
            <pc:docMk/>
            <pc:sldMk cId="2721548848" sldId="285"/>
            <ac:spMk id="31" creationId="{AE6F1C77-EDC9-4C5F-8C1C-62DD46BDA3C3}"/>
          </ac:spMkLst>
        </pc:spChg>
        <pc:spChg chg="add del">
          <ac:chgData name="Paul Serna" userId="ebf308b099793f17" providerId="LiveId" clId="{8B39D111-DF5E-47AA-AE6B-FA8520D83B01}" dt="2022-12-07T00:51:30.615" v="101" actId="26606"/>
          <ac:spMkLst>
            <pc:docMk/>
            <pc:sldMk cId="2721548848" sldId="285"/>
            <ac:spMk id="33" creationId="{5A0118C5-4F8D-4CF4-BADD-53FEACC6C42A}"/>
          </ac:spMkLst>
        </pc:spChg>
        <pc:grpChg chg="add del">
          <ac:chgData name="Paul Serna" userId="ebf308b099793f17" providerId="LiveId" clId="{8B39D111-DF5E-47AA-AE6B-FA8520D83B01}" dt="2022-12-07T00:51:30.615" v="101" actId="26606"/>
          <ac:grpSpMkLst>
            <pc:docMk/>
            <pc:sldMk cId="2721548848" sldId="285"/>
            <ac:grpSpMk id="35" creationId="{B894EFA8-F425-4D19-A94B-445388B31E20}"/>
          </ac:grpSpMkLst>
        </pc:grpChg>
        <pc:grpChg chg="add del">
          <ac:chgData name="Paul Serna" userId="ebf308b099793f17" providerId="LiveId" clId="{8B39D111-DF5E-47AA-AE6B-FA8520D83B01}" dt="2022-12-07T00:51:30.615" v="101" actId="26606"/>
          <ac:grpSpMkLst>
            <pc:docMk/>
            <pc:sldMk cId="2721548848" sldId="285"/>
            <ac:grpSpMk id="39" creationId="{582A903B-6B78-4F0A-B7C9-3D80499020B8}"/>
          </ac:grpSpMkLst>
        </pc:grpChg>
        <pc:picChg chg="add mod">
          <ac:chgData name="Paul Serna" userId="ebf308b099793f17" providerId="LiveId" clId="{8B39D111-DF5E-47AA-AE6B-FA8520D83B01}" dt="2022-12-07T00:52:30.846" v="108" actId="26606"/>
          <ac:picMkLst>
            <pc:docMk/>
            <pc:sldMk cId="2721548848" sldId="285"/>
            <ac:picMk id="2" creationId="{C9FD7B53-F82B-0BC6-7AF3-971A85F260B9}"/>
          </ac:picMkLst>
        </pc:picChg>
        <pc:picChg chg="mod ord">
          <ac:chgData name="Paul Serna" userId="ebf308b099793f17" providerId="LiveId" clId="{8B39D111-DF5E-47AA-AE6B-FA8520D83B01}" dt="2022-12-07T00:52:30.846" v="108" actId="26606"/>
          <ac:picMkLst>
            <pc:docMk/>
            <pc:sldMk cId="2721548848" sldId="285"/>
            <ac:picMk id="4" creationId="{7D5428A4-A1A7-284E-7E74-C479CFD2BA71}"/>
          </ac:picMkLst>
        </pc:picChg>
      </pc:sldChg>
      <pc:sldChg chg="addSp delSp modSp new del mod ord setBg addAnim setClrOvrMap delDesignElem chgLayout">
        <pc:chgData name="Paul Serna" userId="ebf308b099793f17" providerId="LiveId" clId="{8B39D111-DF5E-47AA-AE6B-FA8520D83B01}" dt="2022-12-07T01:01:12.337" v="193" actId="2696"/>
        <pc:sldMkLst>
          <pc:docMk/>
          <pc:sldMk cId="2188086644" sldId="286"/>
        </pc:sldMkLst>
        <pc:spChg chg="mod ord">
          <ac:chgData name="Paul Serna" userId="ebf308b099793f17" providerId="LiveId" clId="{8B39D111-DF5E-47AA-AE6B-FA8520D83B01}" dt="2022-12-07T00:57:31.551" v="166" actId="20577"/>
          <ac:spMkLst>
            <pc:docMk/>
            <pc:sldMk cId="2188086644" sldId="286"/>
            <ac:spMk id="2" creationId="{FE0E2396-AFD2-A7CB-C10B-488B81A081F6}"/>
          </ac:spMkLst>
        </pc:spChg>
        <pc:spChg chg="add del mod">
          <ac:chgData name="Paul Serna" userId="ebf308b099793f17" providerId="LiveId" clId="{8B39D111-DF5E-47AA-AE6B-FA8520D83B01}" dt="2022-12-07T00:48:27.605" v="72" actId="21"/>
          <ac:spMkLst>
            <pc:docMk/>
            <pc:sldMk cId="2188086644" sldId="286"/>
            <ac:spMk id="3" creationId="{6288C46B-4801-FABE-D9E3-B4FF58F3EDFC}"/>
          </ac:spMkLst>
        </pc:spChg>
        <pc:spChg chg="add del">
          <ac:chgData name="Paul Serna" userId="ebf308b099793f17" providerId="LiveId" clId="{8B39D111-DF5E-47AA-AE6B-FA8520D83B01}" dt="2022-12-07T00:48:39.403" v="73" actId="26606"/>
          <ac:spMkLst>
            <pc:docMk/>
            <pc:sldMk cId="2188086644" sldId="286"/>
            <ac:spMk id="2052" creationId="{D928DD85-BB99-450D-A702-2683E0296282}"/>
          </ac:spMkLst>
        </pc:spChg>
        <pc:spChg chg="add del">
          <ac:chgData name="Paul Serna" userId="ebf308b099793f17" providerId="LiveId" clId="{8B39D111-DF5E-47AA-AE6B-FA8520D83B01}" dt="2022-12-07T00:48:39.403" v="73" actId="26606"/>
          <ac:spMkLst>
            <pc:docMk/>
            <pc:sldMk cId="2188086644" sldId="286"/>
            <ac:spMk id="2053" creationId="{240E5BD2-4019-4012-A1AA-628900E659E9}"/>
          </ac:spMkLst>
        </pc:spChg>
        <pc:spChg chg="add del">
          <ac:chgData name="Paul Serna" userId="ebf308b099793f17" providerId="LiveId" clId="{8B39D111-DF5E-47AA-AE6B-FA8520D83B01}" dt="2022-12-07T00:46:51.176" v="55" actId="26606"/>
          <ac:spMkLst>
            <pc:docMk/>
            <pc:sldMk cId="2188086644" sldId="286"/>
            <ac:spMk id="2055" creationId="{657F69E0-C4B0-4BEC-A689-4F8D877F05D4}"/>
          </ac:spMkLst>
        </pc:spChg>
        <pc:spChg chg="add">
          <ac:chgData name="Paul Serna" userId="ebf308b099793f17" providerId="LiveId" clId="{8B39D111-DF5E-47AA-AE6B-FA8520D83B01}" dt="2022-12-07T00:48:39.403" v="73" actId="26606"/>
          <ac:spMkLst>
            <pc:docMk/>
            <pc:sldMk cId="2188086644" sldId="286"/>
            <ac:spMk id="2056" creationId="{5A55B759-31A7-423C-9BC2-A8BC09FE98B9}"/>
          </ac:spMkLst>
        </pc:spChg>
        <pc:spChg chg="add del">
          <ac:chgData name="Paul Serna" userId="ebf308b099793f17" providerId="LiveId" clId="{8B39D111-DF5E-47AA-AE6B-FA8520D83B01}" dt="2022-12-07T00:46:51.176" v="55" actId="26606"/>
          <ac:spMkLst>
            <pc:docMk/>
            <pc:sldMk cId="2188086644" sldId="286"/>
            <ac:spMk id="2057" creationId="{9F6380B4-6A1C-481E-8408-B4E6C75B9B81}"/>
          </ac:spMkLst>
        </pc:spChg>
        <pc:spChg chg="add">
          <ac:chgData name="Paul Serna" userId="ebf308b099793f17" providerId="LiveId" clId="{8B39D111-DF5E-47AA-AE6B-FA8520D83B01}" dt="2022-12-07T00:48:39.403" v="73" actId="26606"/>
          <ac:spMkLst>
            <pc:docMk/>
            <pc:sldMk cId="2188086644" sldId="286"/>
            <ac:spMk id="2058" creationId="{0DE6A193-4755-479A-BC6F-A7EBCA73BE1A}"/>
          </ac:spMkLst>
        </pc:spChg>
        <pc:spChg chg="add del">
          <ac:chgData name="Paul Serna" userId="ebf308b099793f17" providerId="LiveId" clId="{8B39D111-DF5E-47AA-AE6B-FA8520D83B01}" dt="2022-12-07T00:47:33.728" v="63" actId="700"/>
          <ac:spMkLst>
            <pc:docMk/>
            <pc:sldMk cId="2188086644" sldId="286"/>
            <ac:spMk id="2059" creationId="{AF2F604E-43BE-4DC3-B983-E071523364F8}"/>
          </ac:spMkLst>
        </pc:spChg>
        <pc:spChg chg="add del">
          <ac:chgData name="Paul Serna" userId="ebf308b099793f17" providerId="LiveId" clId="{8B39D111-DF5E-47AA-AE6B-FA8520D83B01}" dt="2022-12-07T00:47:33.728" v="63" actId="700"/>
          <ac:spMkLst>
            <pc:docMk/>
            <pc:sldMk cId="2188086644" sldId="286"/>
            <ac:spMk id="2060" creationId="{0671A8AE-40A1-4631-A6B8-581AFF065482}"/>
          </ac:spMkLst>
        </pc:spChg>
        <pc:spChg chg="add del">
          <ac:chgData name="Paul Serna" userId="ebf308b099793f17" providerId="LiveId" clId="{8B39D111-DF5E-47AA-AE6B-FA8520D83B01}" dt="2022-12-07T00:47:33.728" v="63" actId="700"/>
          <ac:spMkLst>
            <pc:docMk/>
            <pc:sldMk cId="2188086644" sldId="286"/>
            <ac:spMk id="2061" creationId="{08C9B587-E65E-4B52-B37C-ABEBB6E87928}"/>
          </ac:spMkLst>
        </pc:spChg>
        <pc:spChg chg="add del">
          <ac:chgData name="Paul Serna" userId="ebf308b099793f17" providerId="LiveId" clId="{8B39D111-DF5E-47AA-AE6B-FA8520D83B01}" dt="2022-12-07T00:47:33.728" v="63" actId="700"/>
          <ac:spMkLst>
            <pc:docMk/>
            <pc:sldMk cId="2188086644" sldId="286"/>
            <ac:spMk id="2062" creationId="{AB58EF07-17C2-48CF-ABB0-EEF1F17CB8F0}"/>
          </ac:spMkLst>
        </pc:spChg>
        <pc:spChg chg="add">
          <ac:chgData name="Paul Serna" userId="ebf308b099793f17" providerId="LiveId" clId="{8B39D111-DF5E-47AA-AE6B-FA8520D83B01}" dt="2022-12-07T00:48:39.403" v="73" actId="26606"/>
          <ac:spMkLst>
            <pc:docMk/>
            <pc:sldMk cId="2188086644" sldId="286"/>
            <ac:spMk id="2063" creationId="{F78796AF-79A0-47AC-BEFD-BFFC00F968C4}"/>
          </ac:spMkLst>
        </pc:spChg>
        <pc:picChg chg="add mod">
          <ac:chgData name="Paul Serna" userId="ebf308b099793f17" providerId="LiveId" clId="{8B39D111-DF5E-47AA-AE6B-FA8520D83B01}" dt="2022-12-07T00:52:05.818" v="105" actId="14100"/>
          <ac:picMkLst>
            <pc:docMk/>
            <pc:sldMk cId="2188086644" sldId="286"/>
            <ac:picMk id="2050" creationId="{EC66950C-6F27-42D5-F0AE-6079D520D030}"/>
          </ac:picMkLst>
        </pc:picChg>
      </pc:sldChg>
      <pc:sldChg chg="addSp delSp modSp add mod">
        <pc:chgData name="Paul Serna" userId="ebf308b099793f17" providerId="LiveId" clId="{8B39D111-DF5E-47AA-AE6B-FA8520D83B01}" dt="2022-12-07T01:10:29.223" v="368" actId="113"/>
        <pc:sldMkLst>
          <pc:docMk/>
          <pc:sldMk cId="953211825" sldId="287"/>
        </pc:sldMkLst>
        <pc:spChg chg="mod">
          <ac:chgData name="Paul Serna" userId="ebf308b099793f17" providerId="LiveId" clId="{8B39D111-DF5E-47AA-AE6B-FA8520D83B01}" dt="2022-12-07T01:10:29.223" v="368" actId="113"/>
          <ac:spMkLst>
            <pc:docMk/>
            <pc:sldMk cId="953211825" sldId="287"/>
            <ac:spMk id="6" creationId="{E7C7A2D9-6B43-A9EE-FF67-3338B27EDF46}"/>
          </ac:spMkLst>
        </pc:spChg>
        <pc:spChg chg="mod">
          <ac:chgData name="Paul Serna" userId="ebf308b099793f17" providerId="LiveId" clId="{8B39D111-DF5E-47AA-AE6B-FA8520D83B01}" dt="2022-12-07T01:00:01.356" v="186" actId="20577"/>
          <ac:spMkLst>
            <pc:docMk/>
            <pc:sldMk cId="953211825" sldId="287"/>
            <ac:spMk id="7" creationId="{B7FE4196-231C-C0F7-CBF2-65627E3C9CA7}"/>
          </ac:spMkLst>
        </pc:spChg>
        <pc:spChg chg="del">
          <ac:chgData name="Paul Serna" userId="ebf308b099793f17" providerId="LiveId" clId="{8B39D111-DF5E-47AA-AE6B-FA8520D83B01}" dt="2022-12-07T00:58:58.313" v="180" actId="26606"/>
          <ac:spMkLst>
            <pc:docMk/>
            <pc:sldMk cId="953211825" sldId="287"/>
            <ac:spMk id="30" creationId="{2172A0AC-3DCE-4672-BCAF-28FEF91F6020}"/>
          </ac:spMkLst>
        </pc:spChg>
        <pc:spChg chg="del">
          <ac:chgData name="Paul Serna" userId="ebf308b099793f17" providerId="LiveId" clId="{8B39D111-DF5E-47AA-AE6B-FA8520D83B01}" dt="2022-12-07T00:58:58.313" v="180" actId="26606"/>
          <ac:spMkLst>
            <pc:docMk/>
            <pc:sldMk cId="953211825" sldId="287"/>
            <ac:spMk id="31" creationId="{AE6F1C77-EDC9-4C5F-8C1C-62DD46BDA3C3}"/>
          </ac:spMkLst>
        </pc:spChg>
        <pc:spChg chg="add">
          <ac:chgData name="Paul Serna" userId="ebf308b099793f17" providerId="LiveId" clId="{8B39D111-DF5E-47AA-AE6B-FA8520D83B01}" dt="2022-12-07T00:58:58.313" v="180" actId="26606"/>
          <ac:spMkLst>
            <pc:docMk/>
            <pc:sldMk cId="953211825" sldId="287"/>
            <ac:spMk id="3079" creationId="{AD96FDFD-4E42-4A06-B8B5-768A1DB9C2A9}"/>
          </ac:spMkLst>
        </pc:spChg>
        <pc:picChg chg="mod">
          <ac:chgData name="Paul Serna" userId="ebf308b099793f17" providerId="LiveId" clId="{8B39D111-DF5E-47AA-AE6B-FA8520D83B01}" dt="2022-12-07T00:58:58.313" v="180" actId="26606"/>
          <ac:picMkLst>
            <pc:docMk/>
            <pc:sldMk cId="953211825" sldId="287"/>
            <ac:picMk id="2" creationId="{C9FD7B53-F82B-0BC6-7AF3-971A85F260B9}"/>
          </ac:picMkLst>
        </pc:picChg>
        <pc:picChg chg="mod ord">
          <ac:chgData name="Paul Serna" userId="ebf308b099793f17" providerId="LiveId" clId="{8B39D111-DF5E-47AA-AE6B-FA8520D83B01}" dt="2022-12-07T00:58:58.313" v="180" actId="26606"/>
          <ac:picMkLst>
            <pc:docMk/>
            <pc:sldMk cId="953211825" sldId="287"/>
            <ac:picMk id="4" creationId="{7D5428A4-A1A7-284E-7E74-C479CFD2BA71}"/>
          </ac:picMkLst>
        </pc:picChg>
        <pc:picChg chg="add mod">
          <ac:chgData name="Paul Serna" userId="ebf308b099793f17" providerId="LiveId" clId="{8B39D111-DF5E-47AA-AE6B-FA8520D83B01}" dt="2022-12-07T00:58:58.313" v="180" actId="26606"/>
          <ac:picMkLst>
            <pc:docMk/>
            <pc:sldMk cId="953211825" sldId="287"/>
            <ac:picMk id="3074" creationId="{7E26BC86-277E-8D31-98D0-5947717C69EC}"/>
          </ac:picMkLst>
        </pc:picChg>
      </pc:sldChg>
      <pc:sldChg chg="addSp modSp new mod setBg">
        <pc:chgData name="Paul Serna" userId="ebf308b099793f17" providerId="LiveId" clId="{8B39D111-DF5E-47AA-AE6B-FA8520D83B01}" dt="2022-12-07T01:10:01.277" v="366" actId="12"/>
        <pc:sldMkLst>
          <pc:docMk/>
          <pc:sldMk cId="1008016932" sldId="288"/>
        </pc:sldMkLst>
        <pc:spChg chg="mod">
          <ac:chgData name="Paul Serna" userId="ebf308b099793f17" providerId="LiveId" clId="{8B39D111-DF5E-47AA-AE6B-FA8520D83B01}" dt="2022-12-07T01:10:01.277" v="366" actId="12"/>
          <ac:spMkLst>
            <pc:docMk/>
            <pc:sldMk cId="1008016932" sldId="288"/>
            <ac:spMk id="2" creationId="{327E34DB-13AA-330F-A7C0-DBDA2929378B}"/>
          </ac:spMkLst>
        </pc:spChg>
        <pc:spChg chg="add">
          <ac:chgData name="Paul Serna" userId="ebf308b099793f17" providerId="LiveId" clId="{8B39D111-DF5E-47AA-AE6B-FA8520D83B01}" dt="2022-12-07T01:05:30.559" v="240" actId="26606"/>
          <ac:spMkLst>
            <pc:docMk/>
            <pc:sldMk cId="1008016932" sldId="288"/>
            <ac:spMk id="8" creationId="{06DA9DF9-31F7-4056-B42E-878CC92417B8}"/>
          </ac:spMkLst>
        </pc:spChg>
        <pc:picChg chg="add mod">
          <ac:chgData name="Paul Serna" userId="ebf308b099793f17" providerId="LiveId" clId="{8B39D111-DF5E-47AA-AE6B-FA8520D83B01}" dt="2022-12-07T01:05:30.559" v="240" actId="26606"/>
          <ac:picMkLst>
            <pc:docMk/>
            <pc:sldMk cId="1008016932" sldId="288"/>
            <ac:picMk id="3" creationId="{7F908806-F53E-1BA5-D8D9-D66B0F8A2251}"/>
          </ac:picMkLst>
        </pc:picChg>
      </pc:sldChg>
      <pc:sldChg chg="addSp delSp modSp new mod setBg">
        <pc:chgData name="Paul Serna" userId="ebf308b099793f17" providerId="LiveId" clId="{8B39D111-DF5E-47AA-AE6B-FA8520D83B01}" dt="2022-12-07T03:30:38.655" v="470" actId="26606"/>
        <pc:sldMkLst>
          <pc:docMk/>
          <pc:sldMk cId="3425648627" sldId="289"/>
        </pc:sldMkLst>
        <pc:spChg chg="mod ord">
          <ac:chgData name="Paul Serna" userId="ebf308b099793f17" providerId="LiveId" clId="{8B39D111-DF5E-47AA-AE6B-FA8520D83B01}" dt="2022-12-07T03:30:38.655" v="470" actId="26606"/>
          <ac:spMkLst>
            <pc:docMk/>
            <pc:sldMk cId="3425648627" sldId="289"/>
            <ac:spMk id="2" creationId="{42517F31-7A94-8E68-5036-B146EE9CA514}"/>
          </ac:spMkLst>
        </pc:spChg>
        <pc:spChg chg="add del">
          <ac:chgData name="Paul Serna" userId="ebf308b099793f17" providerId="LiveId" clId="{8B39D111-DF5E-47AA-AE6B-FA8520D83B01}" dt="2022-12-07T03:17:49.722" v="432"/>
          <ac:spMkLst>
            <pc:docMk/>
            <pc:sldMk cId="3425648627" sldId="289"/>
            <ac:spMk id="4" creationId="{A5F10849-5B9E-604E-6DEC-453048C8643C}"/>
          </ac:spMkLst>
        </pc:spChg>
        <pc:spChg chg="add del mod">
          <ac:chgData name="Paul Serna" userId="ebf308b099793f17" providerId="LiveId" clId="{8B39D111-DF5E-47AA-AE6B-FA8520D83B01}" dt="2022-12-07T03:17:48.080" v="431"/>
          <ac:spMkLst>
            <pc:docMk/>
            <pc:sldMk cId="3425648627" sldId="289"/>
            <ac:spMk id="5" creationId="{80612B32-2ADF-EE43-1C66-7DCA0CD38EDE}"/>
          </ac:spMkLst>
        </pc:spChg>
        <pc:spChg chg="add del">
          <ac:chgData name="Paul Serna" userId="ebf308b099793f17" providerId="LiveId" clId="{8B39D111-DF5E-47AA-AE6B-FA8520D83B01}" dt="2022-12-07T03:26:15.461" v="434"/>
          <ac:spMkLst>
            <pc:docMk/>
            <pc:sldMk cId="3425648627" sldId="289"/>
            <ac:spMk id="6" creationId="{F6DED84F-95B4-B848-73F9-3F54D9FF2DB4}"/>
          </ac:spMkLst>
        </pc:spChg>
        <pc:spChg chg="add del">
          <ac:chgData name="Paul Serna" userId="ebf308b099793f17" providerId="LiveId" clId="{8B39D111-DF5E-47AA-AE6B-FA8520D83B01}" dt="2022-12-07T03:30:38.655" v="470" actId="26606"/>
          <ac:spMkLst>
            <pc:docMk/>
            <pc:sldMk cId="3425648627" sldId="289"/>
            <ac:spMk id="8" creationId="{06DA9DF9-31F7-4056-B42E-878CC92417B8}"/>
          </ac:spMkLst>
        </pc:spChg>
        <pc:spChg chg="add">
          <ac:chgData name="Paul Serna" userId="ebf308b099793f17" providerId="LiveId" clId="{8B39D111-DF5E-47AA-AE6B-FA8520D83B01}" dt="2022-12-07T03:30:38.655" v="470" actId="26606"/>
          <ac:spMkLst>
            <pc:docMk/>
            <pc:sldMk cId="3425648627" sldId="289"/>
            <ac:spMk id="13" creationId="{6CCA5F87-1D1E-45CB-8D83-FC7EEFAD9935}"/>
          </ac:spMkLst>
        </pc:spChg>
        <pc:spChg chg="add">
          <ac:chgData name="Paul Serna" userId="ebf308b099793f17" providerId="LiveId" clId="{8B39D111-DF5E-47AA-AE6B-FA8520D83B01}" dt="2022-12-07T03:30:38.655" v="470" actId="26606"/>
          <ac:spMkLst>
            <pc:docMk/>
            <pc:sldMk cId="3425648627" sldId="289"/>
            <ac:spMk id="15" creationId="{7CCFC2C6-6238-4A2F-93DE-2ADF74AF635E}"/>
          </ac:spMkLst>
        </pc:spChg>
        <pc:spChg chg="add">
          <ac:chgData name="Paul Serna" userId="ebf308b099793f17" providerId="LiveId" clId="{8B39D111-DF5E-47AA-AE6B-FA8520D83B01}" dt="2022-12-07T03:30:38.655" v="470" actId="26606"/>
          <ac:spMkLst>
            <pc:docMk/>
            <pc:sldMk cId="3425648627" sldId="289"/>
            <ac:spMk id="17" creationId="{AF2F604E-43BE-4DC3-B983-E071523364F8}"/>
          </ac:spMkLst>
        </pc:spChg>
        <pc:spChg chg="add">
          <ac:chgData name="Paul Serna" userId="ebf308b099793f17" providerId="LiveId" clId="{8B39D111-DF5E-47AA-AE6B-FA8520D83B01}" dt="2022-12-07T03:30:38.655" v="470" actId="26606"/>
          <ac:spMkLst>
            <pc:docMk/>
            <pc:sldMk cId="3425648627" sldId="289"/>
            <ac:spMk id="19" creationId="{08C9B587-E65E-4B52-B37C-ABEBB6E87928}"/>
          </ac:spMkLst>
        </pc:spChg>
        <pc:picChg chg="add mod">
          <ac:chgData name="Paul Serna" userId="ebf308b099793f17" providerId="LiveId" clId="{8B39D111-DF5E-47AA-AE6B-FA8520D83B01}" dt="2022-12-07T03:30:38.655" v="470" actId="26606"/>
          <ac:picMkLst>
            <pc:docMk/>
            <pc:sldMk cId="3425648627" sldId="289"/>
            <ac:picMk id="3" creationId="{6173A93C-BC08-8AC6-0A6E-D3DE79061F7D}"/>
          </ac:picMkLst>
        </pc:picChg>
      </pc:sldChg>
      <pc:sldChg chg="addSp delSp modSp add mod ord addAnim">
        <pc:chgData name="Paul Serna" userId="ebf308b099793f17" providerId="LiveId" clId="{8B39D111-DF5E-47AA-AE6B-FA8520D83B01}" dt="2022-12-07T03:09:13.802" v="426" actId="14100"/>
        <pc:sldMkLst>
          <pc:docMk/>
          <pc:sldMk cId="1433634384" sldId="290"/>
        </pc:sldMkLst>
        <pc:spChg chg="mod ord">
          <ac:chgData name="Paul Serna" userId="ebf308b099793f17" providerId="LiveId" clId="{8B39D111-DF5E-47AA-AE6B-FA8520D83B01}" dt="2022-12-07T03:09:05.703" v="424" actId="1076"/>
          <ac:spMkLst>
            <pc:docMk/>
            <pc:sldMk cId="1433634384" sldId="290"/>
            <ac:spMk id="3" creationId="{A0AD3EDA-B322-6232-00CA-8F2A04186F4C}"/>
          </ac:spMkLst>
        </pc:spChg>
        <pc:spChg chg="del">
          <ac:chgData name="Paul Serna" userId="ebf308b099793f17" providerId="LiveId" clId="{8B39D111-DF5E-47AA-AE6B-FA8520D83B01}" dt="2022-12-07T03:08:51.951" v="420" actId="26606"/>
          <ac:spMkLst>
            <pc:docMk/>
            <pc:sldMk cId="1433634384" sldId="290"/>
            <ac:spMk id="47" creationId="{B4D3D850-2041-4B7C-AED9-54DA385B14F7}"/>
          </ac:spMkLst>
        </pc:spChg>
        <pc:spChg chg="del">
          <ac:chgData name="Paul Serna" userId="ebf308b099793f17" providerId="LiveId" clId="{8B39D111-DF5E-47AA-AE6B-FA8520D83B01}" dt="2022-12-07T03:08:51.951" v="420" actId="26606"/>
          <ac:spMkLst>
            <pc:docMk/>
            <pc:sldMk cId="1433634384" sldId="290"/>
            <ac:spMk id="49" creationId="{B497CCB5-5FC2-473C-AFCC-2430CEF1DF71}"/>
          </ac:spMkLst>
        </pc:spChg>
        <pc:spChg chg="del">
          <ac:chgData name="Paul Serna" userId="ebf308b099793f17" providerId="LiveId" clId="{8B39D111-DF5E-47AA-AE6B-FA8520D83B01}" dt="2022-12-07T03:08:51.951" v="420" actId="26606"/>
          <ac:spMkLst>
            <pc:docMk/>
            <pc:sldMk cId="1433634384" sldId="290"/>
            <ac:spMk id="51" creationId="{599C8C75-BFDF-44E7-A028-EEB5EDD58817}"/>
          </ac:spMkLst>
        </pc:spChg>
        <pc:spChg chg="add">
          <ac:chgData name="Paul Serna" userId="ebf308b099793f17" providerId="LiveId" clId="{8B39D111-DF5E-47AA-AE6B-FA8520D83B01}" dt="2022-12-07T03:08:51.951" v="420" actId="26606"/>
          <ac:spMkLst>
            <pc:docMk/>
            <pc:sldMk cId="1433634384" sldId="290"/>
            <ac:spMk id="56" creationId="{848F64AA-5BE2-4280-BEFA-DC288118FCCE}"/>
          </ac:spMkLst>
        </pc:spChg>
        <pc:picChg chg="mod">
          <ac:chgData name="Paul Serna" userId="ebf308b099793f17" providerId="LiveId" clId="{8B39D111-DF5E-47AA-AE6B-FA8520D83B01}" dt="2022-12-07T03:08:51.951" v="420" actId="26606"/>
          <ac:picMkLst>
            <pc:docMk/>
            <pc:sldMk cId="1433634384" sldId="290"/>
            <ac:picMk id="4" creationId="{7D5428A4-A1A7-284E-7E74-C479CFD2BA71}"/>
          </ac:picMkLst>
        </pc:picChg>
        <pc:picChg chg="mod ord">
          <ac:chgData name="Paul Serna" userId="ebf308b099793f17" providerId="LiveId" clId="{8B39D111-DF5E-47AA-AE6B-FA8520D83B01}" dt="2022-12-07T03:08:51.951" v="420" actId="26606"/>
          <ac:picMkLst>
            <pc:docMk/>
            <pc:sldMk cId="1433634384" sldId="290"/>
            <ac:picMk id="5" creationId="{D7B0A4E9-5D34-1B2C-758E-05534C62C045}"/>
          </ac:picMkLst>
        </pc:picChg>
        <pc:picChg chg="add mod">
          <ac:chgData name="Paul Serna" userId="ebf308b099793f17" providerId="LiveId" clId="{8B39D111-DF5E-47AA-AE6B-FA8520D83B01}" dt="2022-12-07T03:09:13.802" v="426" actId="14100"/>
          <ac:picMkLst>
            <pc:docMk/>
            <pc:sldMk cId="1433634384" sldId="290"/>
            <ac:picMk id="6" creationId="{5C418093-3EF1-4185-8C99-D25E2AAC3EEE}"/>
          </ac:picMkLst>
        </pc:picChg>
      </pc:sldChg>
      <pc:sldChg chg="addSp modSp new del">
        <pc:chgData name="Paul Serna" userId="ebf308b099793f17" providerId="LiveId" clId="{8B39D111-DF5E-47AA-AE6B-FA8520D83B01}" dt="2022-12-07T03:31:54.146" v="480" actId="2696"/>
        <pc:sldMkLst>
          <pc:docMk/>
          <pc:sldMk cId="504692560" sldId="291"/>
        </pc:sldMkLst>
        <pc:picChg chg="add mod">
          <ac:chgData name="Paul Serna" userId="ebf308b099793f17" providerId="LiveId" clId="{8B39D111-DF5E-47AA-AE6B-FA8520D83B01}" dt="2022-12-07T03:29:55.582" v="469" actId="14100"/>
          <ac:picMkLst>
            <pc:docMk/>
            <pc:sldMk cId="504692560" sldId="291"/>
            <ac:picMk id="5" creationId="{AD5C28BB-D36F-7753-0400-E1FDBB92C62C}"/>
          </ac:picMkLst>
        </pc:picChg>
      </pc:sldChg>
      <pc:sldChg chg="addSp delSp modSp new mod ord setBg modClrScheme chgLayout">
        <pc:chgData name="Paul Serna" userId="ebf308b099793f17" providerId="LiveId" clId="{8B39D111-DF5E-47AA-AE6B-FA8520D83B01}" dt="2022-12-07T03:38:59.182" v="526" actId="14100"/>
        <pc:sldMkLst>
          <pc:docMk/>
          <pc:sldMk cId="3991494421" sldId="292"/>
        </pc:sldMkLst>
        <pc:spChg chg="del mod ord">
          <ac:chgData name="Paul Serna" userId="ebf308b099793f17" providerId="LiveId" clId="{8B39D111-DF5E-47AA-AE6B-FA8520D83B01}" dt="2022-12-07T03:31:27.369" v="475" actId="700"/>
          <ac:spMkLst>
            <pc:docMk/>
            <pc:sldMk cId="3991494421" sldId="292"/>
            <ac:spMk id="2" creationId="{CB3AA1F7-13F7-C6C2-E63A-737FF7D25F52}"/>
          </ac:spMkLst>
        </pc:spChg>
        <pc:spChg chg="add del mod ord">
          <ac:chgData name="Paul Serna" userId="ebf308b099793f17" providerId="LiveId" clId="{8B39D111-DF5E-47AA-AE6B-FA8520D83B01}" dt="2022-12-07T03:31:33.081" v="476" actId="700"/>
          <ac:spMkLst>
            <pc:docMk/>
            <pc:sldMk cId="3991494421" sldId="292"/>
            <ac:spMk id="4" creationId="{8A33436D-31DB-2B26-8FFB-AD53F3E9A83D}"/>
          </ac:spMkLst>
        </pc:spChg>
        <pc:spChg chg="add del mod ord">
          <ac:chgData name="Paul Serna" userId="ebf308b099793f17" providerId="LiveId" clId="{8B39D111-DF5E-47AA-AE6B-FA8520D83B01}" dt="2022-12-07T03:31:33.081" v="476" actId="700"/>
          <ac:spMkLst>
            <pc:docMk/>
            <pc:sldMk cId="3991494421" sldId="292"/>
            <ac:spMk id="5" creationId="{809AB243-93C1-0A60-BA7F-C4C10BBA5B3D}"/>
          </ac:spMkLst>
        </pc:spChg>
        <pc:spChg chg="add del mod ord">
          <ac:chgData name="Paul Serna" userId="ebf308b099793f17" providerId="LiveId" clId="{8B39D111-DF5E-47AA-AE6B-FA8520D83B01}" dt="2022-12-07T03:31:33.081" v="476" actId="700"/>
          <ac:spMkLst>
            <pc:docMk/>
            <pc:sldMk cId="3991494421" sldId="292"/>
            <ac:spMk id="6" creationId="{35EA7046-1071-1705-617F-0F79EBC34FD4}"/>
          </ac:spMkLst>
        </pc:spChg>
        <pc:spChg chg="add mod ord">
          <ac:chgData name="Paul Serna" userId="ebf308b099793f17" providerId="LiveId" clId="{8B39D111-DF5E-47AA-AE6B-FA8520D83B01}" dt="2022-12-07T03:36:22.757" v="498" actId="313"/>
          <ac:spMkLst>
            <pc:docMk/>
            <pc:sldMk cId="3991494421" sldId="292"/>
            <ac:spMk id="7" creationId="{7803E918-73CB-6F56-5DF4-AA84C270A813}"/>
          </ac:spMkLst>
        </pc:spChg>
        <pc:spChg chg="add del mod ord">
          <ac:chgData name="Paul Serna" userId="ebf308b099793f17" providerId="LiveId" clId="{8B39D111-DF5E-47AA-AE6B-FA8520D83B01}" dt="2022-12-07T03:38:42.818" v="520" actId="931"/>
          <ac:spMkLst>
            <pc:docMk/>
            <pc:sldMk cId="3991494421" sldId="292"/>
            <ac:spMk id="8" creationId="{F00AD5CF-1310-A5FA-581E-B45EB1EE7BC6}"/>
          </ac:spMkLst>
        </pc:spChg>
        <pc:picChg chg="add mod">
          <ac:chgData name="Paul Serna" userId="ebf308b099793f17" providerId="LiveId" clId="{8B39D111-DF5E-47AA-AE6B-FA8520D83B01}" dt="2022-12-07T03:31:42.571" v="477" actId="26606"/>
          <ac:picMkLst>
            <pc:docMk/>
            <pc:sldMk cId="3991494421" sldId="292"/>
            <ac:picMk id="3" creationId="{F72F0B21-084E-2971-41B9-0ABAF508D4C3}"/>
          </ac:picMkLst>
        </pc:picChg>
        <pc:picChg chg="add mod">
          <ac:chgData name="Paul Serna" userId="ebf308b099793f17" providerId="LiveId" clId="{8B39D111-DF5E-47AA-AE6B-FA8520D83B01}" dt="2022-12-07T03:38:59.182" v="526" actId="14100"/>
          <ac:picMkLst>
            <pc:docMk/>
            <pc:sldMk cId="3991494421" sldId="292"/>
            <ac:picMk id="10" creationId="{2C1AE5BC-3F58-2FDC-7169-26B418CE8BA0}"/>
          </ac:picMkLst>
        </pc:picChg>
      </pc:sldChg>
      <pc:sldChg chg="addSp delSp modSp add mod">
        <pc:chgData name="Paul Serna" userId="ebf308b099793f17" providerId="LiveId" clId="{8B39D111-DF5E-47AA-AE6B-FA8520D83B01}" dt="2022-12-07T03:39:48.585" v="536" actId="1076"/>
        <pc:sldMkLst>
          <pc:docMk/>
          <pc:sldMk cId="2782845175" sldId="293"/>
        </pc:sldMkLst>
        <pc:spChg chg="add del mod">
          <ac:chgData name="Paul Serna" userId="ebf308b099793f17" providerId="LiveId" clId="{8B39D111-DF5E-47AA-AE6B-FA8520D83B01}" dt="2022-12-07T03:39:34.786" v="529" actId="931"/>
          <ac:spMkLst>
            <pc:docMk/>
            <pc:sldMk cId="2782845175" sldId="293"/>
            <ac:spMk id="4" creationId="{16519735-28FA-6204-C55D-4B9FD00B3027}"/>
          </ac:spMkLst>
        </pc:spChg>
        <pc:picChg chg="add mod">
          <ac:chgData name="Paul Serna" userId="ebf308b099793f17" providerId="LiveId" clId="{8B39D111-DF5E-47AA-AE6B-FA8520D83B01}" dt="2022-12-07T03:39:48.585" v="536" actId="1076"/>
          <ac:picMkLst>
            <pc:docMk/>
            <pc:sldMk cId="2782845175" sldId="293"/>
            <ac:picMk id="6" creationId="{6E243664-4CFF-F521-9FD2-FB1D964FCC25}"/>
          </ac:picMkLst>
        </pc:picChg>
        <pc:picChg chg="del">
          <ac:chgData name="Paul Serna" userId="ebf308b099793f17" providerId="LiveId" clId="{8B39D111-DF5E-47AA-AE6B-FA8520D83B01}" dt="2022-12-07T03:39:22.727" v="528" actId="21"/>
          <ac:picMkLst>
            <pc:docMk/>
            <pc:sldMk cId="2782845175" sldId="293"/>
            <ac:picMk id="10" creationId="{2C1AE5BC-3F58-2FDC-7169-26B418CE8BA0}"/>
          </ac:picMkLst>
        </pc:picChg>
      </pc:sldChg>
      <pc:sldChg chg="addSp delSp modSp add mod">
        <pc:chgData name="Paul Serna" userId="ebf308b099793f17" providerId="LiveId" clId="{8B39D111-DF5E-47AA-AE6B-FA8520D83B01}" dt="2022-12-07T03:40:36.702" v="545" actId="1076"/>
        <pc:sldMkLst>
          <pc:docMk/>
          <pc:sldMk cId="2637918752" sldId="294"/>
        </pc:sldMkLst>
        <pc:spChg chg="add del mod">
          <ac:chgData name="Paul Serna" userId="ebf308b099793f17" providerId="LiveId" clId="{8B39D111-DF5E-47AA-AE6B-FA8520D83B01}" dt="2022-12-07T03:40:22.906" v="539" actId="931"/>
          <ac:spMkLst>
            <pc:docMk/>
            <pc:sldMk cId="2637918752" sldId="294"/>
            <ac:spMk id="4" creationId="{A82FBFAF-1D5C-09AA-416F-F968BA53B2BD}"/>
          </ac:spMkLst>
        </pc:spChg>
        <pc:picChg chg="del">
          <ac:chgData name="Paul Serna" userId="ebf308b099793f17" providerId="LiveId" clId="{8B39D111-DF5E-47AA-AE6B-FA8520D83B01}" dt="2022-12-07T03:40:08.343" v="538" actId="21"/>
          <ac:picMkLst>
            <pc:docMk/>
            <pc:sldMk cId="2637918752" sldId="294"/>
            <ac:picMk id="6" creationId="{6E243664-4CFF-F521-9FD2-FB1D964FCC25}"/>
          </ac:picMkLst>
        </pc:picChg>
        <pc:picChg chg="add mod">
          <ac:chgData name="Paul Serna" userId="ebf308b099793f17" providerId="LiveId" clId="{8B39D111-DF5E-47AA-AE6B-FA8520D83B01}" dt="2022-12-07T03:40:36.702" v="545" actId="1076"/>
          <ac:picMkLst>
            <pc:docMk/>
            <pc:sldMk cId="2637918752" sldId="294"/>
            <ac:picMk id="8" creationId="{F975B10D-427B-287E-C583-8DB462A4F027}"/>
          </ac:picMkLst>
        </pc:picChg>
      </pc:sldChg>
      <pc:sldChg chg="addSp delSp modSp add mod">
        <pc:chgData name="Paul Serna" userId="ebf308b099793f17" providerId="LiveId" clId="{8B39D111-DF5E-47AA-AE6B-FA8520D83B01}" dt="2022-12-07T03:41:23.742" v="563" actId="26606"/>
        <pc:sldMkLst>
          <pc:docMk/>
          <pc:sldMk cId="1757139118" sldId="295"/>
        </pc:sldMkLst>
        <pc:spChg chg="mod ord">
          <ac:chgData name="Paul Serna" userId="ebf308b099793f17" providerId="LiveId" clId="{8B39D111-DF5E-47AA-AE6B-FA8520D83B01}" dt="2022-12-07T03:41:23.742" v="563" actId="26606"/>
          <ac:spMkLst>
            <pc:docMk/>
            <pc:sldMk cId="1757139118" sldId="295"/>
            <ac:spMk id="3" creationId="{A0AD3EDA-B322-6232-00CA-8F2A04186F4C}"/>
          </ac:spMkLst>
        </pc:spChg>
        <pc:spChg chg="del">
          <ac:chgData name="Paul Serna" userId="ebf308b099793f17" providerId="LiveId" clId="{8B39D111-DF5E-47AA-AE6B-FA8520D83B01}" dt="2022-12-07T03:41:23.742" v="563" actId="26606"/>
          <ac:spMkLst>
            <pc:docMk/>
            <pc:sldMk cId="1757139118" sldId="295"/>
            <ac:spMk id="56" creationId="{848F64AA-5BE2-4280-BEFA-DC288118FCCE}"/>
          </ac:spMkLst>
        </pc:spChg>
        <pc:spChg chg="add">
          <ac:chgData name="Paul Serna" userId="ebf308b099793f17" providerId="LiveId" clId="{8B39D111-DF5E-47AA-AE6B-FA8520D83B01}" dt="2022-12-07T03:41:23.742" v="563" actId="26606"/>
          <ac:spMkLst>
            <pc:docMk/>
            <pc:sldMk cId="1757139118" sldId="295"/>
            <ac:spMk id="61" creationId="{533BF18B-C8A1-400D-BBBD-6103EC90FE1A}"/>
          </ac:spMkLst>
        </pc:spChg>
        <pc:spChg chg="add">
          <ac:chgData name="Paul Serna" userId="ebf308b099793f17" providerId="LiveId" clId="{8B39D111-DF5E-47AA-AE6B-FA8520D83B01}" dt="2022-12-07T03:41:23.742" v="563" actId="26606"/>
          <ac:spMkLst>
            <pc:docMk/>
            <pc:sldMk cId="1757139118" sldId="295"/>
            <ac:spMk id="63" creationId="{99413ED5-9ED4-4772-BCE4-2BCAE6B12E35}"/>
          </ac:spMkLst>
        </pc:spChg>
        <pc:spChg chg="add">
          <ac:chgData name="Paul Serna" userId="ebf308b099793f17" providerId="LiveId" clId="{8B39D111-DF5E-47AA-AE6B-FA8520D83B01}" dt="2022-12-07T03:41:23.742" v="563" actId="26606"/>
          <ac:spMkLst>
            <pc:docMk/>
            <pc:sldMk cId="1757139118" sldId="295"/>
            <ac:spMk id="65" creationId="{04357C93-F0CB-4A1C-8F77-4E9063789819}"/>
          </ac:spMkLst>
        </pc:spChg>
        <pc:spChg chg="add">
          <ac:chgData name="Paul Serna" userId="ebf308b099793f17" providerId="LiveId" clId="{8B39D111-DF5E-47AA-AE6B-FA8520D83B01}" dt="2022-12-07T03:41:23.742" v="563" actId="26606"/>
          <ac:spMkLst>
            <pc:docMk/>
            <pc:sldMk cId="1757139118" sldId="295"/>
            <ac:spMk id="67" creationId="{90F533E9-6690-41A8-A372-4C6C622D028D}"/>
          </ac:spMkLst>
        </pc:spChg>
        <pc:picChg chg="mod ord">
          <ac:chgData name="Paul Serna" userId="ebf308b099793f17" providerId="LiveId" clId="{8B39D111-DF5E-47AA-AE6B-FA8520D83B01}" dt="2022-12-07T03:41:23.742" v="563" actId="26606"/>
          <ac:picMkLst>
            <pc:docMk/>
            <pc:sldMk cId="1757139118" sldId="295"/>
            <ac:picMk id="4" creationId="{7D5428A4-A1A7-284E-7E74-C479CFD2BA71}"/>
          </ac:picMkLst>
        </pc:picChg>
        <pc:picChg chg="mod">
          <ac:chgData name="Paul Serna" userId="ebf308b099793f17" providerId="LiveId" clId="{8B39D111-DF5E-47AA-AE6B-FA8520D83B01}" dt="2022-12-07T03:41:23.742" v="563" actId="26606"/>
          <ac:picMkLst>
            <pc:docMk/>
            <pc:sldMk cId="1757139118" sldId="295"/>
            <ac:picMk id="5" creationId="{D7B0A4E9-5D34-1B2C-758E-05534C62C045}"/>
          </ac:picMkLst>
        </pc:picChg>
        <pc:picChg chg="mod">
          <ac:chgData name="Paul Serna" userId="ebf308b099793f17" providerId="LiveId" clId="{8B39D111-DF5E-47AA-AE6B-FA8520D83B01}" dt="2022-12-07T03:41:23.742" v="563" actId="26606"/>
          <ac:picMkLst>
            <pc:docMk/>
            <pc:sldMk cId="1757139118" sldId="295"/>
            <ac:picMk id="6" creationId="{5C418093-3EF1-4185-8C99-D25E2AAC3EE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7269-4C34-A044-882F-CD8B89DCFD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629962-5CE5-C840-A7FC-444AB8042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90251B-0C92-374C-BA53-5AC5C589D2DD}"/>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5" name="Footer Placeholder 4">
            <a:extLst>
              <a:ext uri="{FF2B5EF4-FFF2-40B4-BE49-F238E27FC236}">
                <a16:creationId xmlns:a16="http://schemas.microsoft.com/office/drawing/2014/main" id="{5841AB2D-BB9A-DC46-B151-489A51A10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51386-26BE-D044-9F3E-A91058FEF9C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95945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8103-CACE-D346-B4AF-C502DA0BD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E4EC28-457C-644D-A26B-57066F327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6B452-CE90-F34D-9AAC-5658B0BE1D1F}"/>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5" name="Footer Placeholder 4">
            <a:extLst>
              <a:ext uri="{FF2B5EF4-FFF2-40B4-BE49-F238E27FC236}">
                <a16:creationId xmlns:a16="http://schemas.microsoft.com/office/drawing/2014/main" id="{D4F1A6A2-9371-DA46-A3A6-EE15F74C8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E1AA0-12E0-7240-8B6F-DFFF242A24C9}"/>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77533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56BFF6-DCB5-9B44-919B-FFCFFE9D8C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4BEBEE-2495-E341-A437-041D9DA10B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CCD4C-2D02-9746-AF62-38E87DA4C1F4}"/>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5" name="Footer Placeholder 4">
            <a:extLst>
              <a:ext uri="{FF2B5EF4-FFF2-40B4-BE49-F238E27FC236}">
                <a16:creationId xmlns:a16="http://schemas.microsoft.com/office/drawing/2014/main" id="{636267AC-0084-1547-B2DD-8A7DB9490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89F9C-76A6-BE49-BCCA-E5E7B60311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41071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5ACE-F213-2241-BC8D-BD227A1BA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7C9EE-AD2D-9D40-B6D1-3143BB14C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F8742-9C6A-4948-8CC2-DDDBB6BEE78D}"/>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5" name="Footer Placeholder 4">
            <a:extLst>
              <a:ext uri="{FF2B5EF4-FFF2-40B4-BE49-F238E27FC236}">
                <a16:creationId xmlns:a16="http://schemas.microsoft.com/office/drawing/2014/main" id="{FC62427E-596A-5C4B-A5DB-D7591E5D6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59340-7F54-2144-A5E5-942DCA8995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29045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2A77-5841-6B40-A1D6-3BE9D08FF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32D3B0-59B1-DB4A-919D-48E0B40B10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A834C0-AAFA-8F4B-A180-7F5709402813}"/>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5" name="Footer Placeholder 4">
            <a:extLst>
              <a:ext uri="{FF2B5EF4-FFF2-40B4-BE49-F238E27FC236}">
                <a16:creationId xmlns:a16="http://schemas.microsoft.com/office/drawing/2014/main" id="{B012817D-B22F-8A4C-B110-514624A14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175A9-B70F-774A-B0B6-DBF1496D64B4}"/>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2434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9C45-4B00-C145-82E1-4F18F1B2D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7FD85-A446-3041-B457-B4D3A5598B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57361E-5F7F-204E-80B8-11DCA541BC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02AE7E-228B-EF4C-8799-3E64CDBF48D5}"/>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6" name="Footer Placeholder 5">
            <a:extLst>
              <a:ext uri="{FF2B5EF4-FFF2-40B4-BE49-F238E27FC236}">
                <a16:creationId xmlns:a16="http://schemas.microsoft.com/office/drawing/2014/main" id="{90F775DE-67D2-604C-A3E0-5EEC44221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19F89-9BC7-674F-AC00-3D9ACD01176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420490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4C8B-0484-7145-A0D9-42172A583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71681-7252-684A-9FCF-A49B1A2DF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63DF9A-C909-3D4E-B5C4-C8D7E9C70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10767-C1D7-6842-9A3C-D637B7959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04CBEF-6867-854E-94F2-5258BE177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B160C2-4456-954A-849A-8352132D7329}"/>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8" name="Footer Placeholder 7">
            <a:extLst>
              <a:ext uri="{FF2B5EF4-FFF2-40B4-BE49-F238E27FC236}">
                <a16:creationId xmlns:a16="http://schemas.microsoft.com/office/drawing/2014/main" id="{32E43CAA-F109-9146-B3C9-A9BED4161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E6B0B3-1E79-1247-A2D4-02DFFC3A089E}"/>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8067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B460-97EA-674C-978F-60F216F78C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A03005-F346-9C40-BA18-1430079E9165}"/>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4" name="Footer Placeholder 3">
            <a:extLst>
              <a:ext uri="{FF2B5EF4-FFF2-40B4-BE49-F238E27FC236}">
                <a16:creationId xmlns:a16="http://schemas.microsoft.com/office/drawing/2014/main" id="{AE294B6A-ABD9-F040-8167-E55FEBB32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46FB0-26A3-5A40-B7AC-6DE7FE56E91D}"/>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86359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51050-D00D-F347-A1BE-2D015093CE4B}"/>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3" name="Footer Placeholder 2">
            <a:extLst>
              <a:ext uri="{FF2B5EF4-FFF2-40B4-BE49-F238E27FC236}">
                <a16:creationId xmlns:a16="http://schemas.microsoft.com/office/drawing/2014/main" id="{50F52EBD-F5C2-4B46-8394-3BD36C2525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B9E96D-CE4E-6840-9FF1-B25F10D2E9A6}"/>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49966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3767-366D-B946-BB47-EA4C8FDEF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136A91-F2A2-8F4F-ACCF-6CCF1A98B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C4AED6-E5A4-6D44-B6AE-00C75029A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957C9-818D-A34B-A73D-BBF30EA70ECE}"/>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6" name="Footer Placeholder 5">
            <a:extLst>
              <a:ext uri="{FF2B5EF4-FFF2-40B4-BE49-F238E27FC236}">
                <a16:creationId xmlns:a16="http://schemas.microsoft.com/office/drawing/2014/main" id="{F7ACD0FC-DB7D-7647-A511-94BD281C6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44CFD-E0D0-1943-9168-D0B1E4BC1B8A}"/>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97788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BA47-662B-4E4B-91D3-BCD412B94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30550F-9EDB-F74E-B64A-01DC611DF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5D5208-8C06-6246-AC59-0A4573CA1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11728-4365-FA43-AF2E-40DDA6C70409}"/>
              </a:ext>
            </a:extLst>
          </p:cNvPr>
          <p:cNvSpPr>
            <a:spLocks noGrp="1"/>
          </p:cNvSpPr>
          <p:nvPr>
            <p:ph type="dt" sz="half" idx="10"/>
          </p:nvPr>
        </p:nvSpPr>
        <p:spPr/>
        <p:txBody>
          <a:bodyPr/>
          <a:lstStyle/>
          <a:p>
            <a:fld id="{147D3F62-ED92-5D47-894A-59552459CD11}" type="datetimeFigureOut">
              <a:rPr lang="en-US" smtClean="0"/>
              <a:t>12/6/2022</a:t>
            </a:fld>
            <a:endParaRPr lang="en-US"/>
          </a:p>
        </p:txBody>
      </p:sp>
      <p:sp>
        <p:nvSpPr>
          <p:cNvPr id="6" name="Footer Placeholder 5">
            <a:extLst>
              <a:ext uri="{FF2B5EF4-FFF2-40B4-BE49-F238E27FC236}">
                <a16:creationId xmlns:a16="http://schemas.microsoft.com/office/drawing/2014/main" id="{B1EDA006-79E9-374F-8981-9A08D654C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FADDC-79AC-1B4C-9CCF-2A58BA1F4247}"/>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26540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6BFDC-09C7-1345-A655-C4D62FC0C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661A74-6227-264F-8F08-870767489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2709A-B86E-A74C-A58E-5E4DE252F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D3F62-ED92-5D47-894A-59552459CD11}" type="datetimeFigureOut">
              <a:rPr lang="en-US" smtClean="0"/>
              <a:t>12/6/2022</a:t>
            </a:fld>
            <a:endParaRPr lang="en-US"/>
          </a:p>
        </p:txBody>
      </p:sp>
      <p:sp>
        <p:nvSpPr>
          <p:cNvPr id="5" name="Footer Placeholder 4">
            <a:extLst>
              <a:ext uri="{FF2B5EF4-FFF2-40B4-BE49-F238E27FC236}">
                <a16:creationId xmlns:a16="http://schemas.microsoft.com/office/drawing/2014/main" id="{95705D5E-1046-6141-B6EB-ED0892046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D3E83-C9CD-6148-ABF8-3D2601B6E0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AA64A-E8D1-9143-87B1-C2CB3BD5BAEB}" type="slidenum">
              <a:rPr lang="en-US" smtClean="0"/>
              <a:t>‹#›</a:t>
            </a:fld>
            <a:endParaRPr lang="en-US"/>
          </a:p>
        </p:txBody>
      </p:sp>
    </p:spTree>
    <p:extLst>
      <p:ext uri="{BB962C8B-B14F-4D97-AF65-F5344CB8AC3E}">
        <p14:creationId xmlns:p14="http://schemas.microsoft.com/office/powerpoint/2010/main" val="344062625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7" name="Rectangle 109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close-up of a jellyfish&#10;&#10;Description automatically generated with medium confidence">
            <a:extLst>
              <a:ext uri="{FF2B5EF4-FFF2-40B4-BE49-F238E27FC236}">
                <a16:creationId xmlns:a16="http://schemas.microsoft.com/office/drawing/2014/main" id="{DAFE8B03-1C22-14C2-2E6C-8B44979D0F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298" b="909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99" name="Rectangle 109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7CB6D-5E54-BC4B-9222-1943CB7DA106}"/>
              </a:ext>
            </a:extLst>
          </p:cNvPr>
          <p:cNvSpPr>
            <a:spLocks noGrp="1"/>
          </p:cNvSpPr>
          <p:nvPr>
            <p:ph type="ctrTitle"/>
          </p:nvPr>
        </p:nvSpPr>
        <p:spPr>
          <a:xfrm>
            <a:off x="477981" y="1122363"/>
            <a:ext cx="4023360" cy="3204134"/>
          </a:xfrm>
        </p:spPr>
        <p:txBody>
          <a:bodyPr anchor="b">
            <a:normAutofit/>
          </a:bodyPr>
          <a:lstStyle/>
          <a:p>
            <a:pPr algn="l"/>
            <a:r>
              <a:rPr lang="en-US" sz="4800"/>
              <a:t>Machine Learning Stroke Severity Analysis</a:t>
            </a:r>
          </a:p>
        </p:txBody>
      </p:sp>
      <p:sp>
        <p:nvSpPr>
          <p:cNvPr id="3" name="Subtitle 2">
            <a:extLst>
              <a:ext uri="{FF2B5EF4-FFF2-40B4-BE49-F238E27FC236}">
                <a16:creationId xmlns:a16="http://schemas.microsoft.com/office/drawing/2014/main" id="{DFAE8886-A25C-D642-B813-23C5DE381CC6}"/>
              </a:ext>
            </a:extLst>
          </p:cNvPr>
          <p:cNvSpPr>
            <a:spLocks noGrp="1"/>
          </p:cNvSpPr>
          <p:nvPr>
            <p:ph type="subTitle" idx="1"/>
          </p:nvPr>
        </p:nvSpPr>
        <p:spPr>
          <a:xfrm>
            <a:off x="477980" y="4872922"/>
            <a:ext cx="4023359" cy="1208141"/>
          </a:xfrm>
        </p:spPr>
        <p:txBody>
          <a:bodyPr>
            <a:normAutofit/>
          </a:bodyPr>
          <a:lstStyle/>
          <a:p>
            <a:pPr algn="l"/>
            <a:r>
              <a:rPr lang="en-US" sz="2000" dirty="0"/>
              <a:t>Contributors: Austin Calvo, Sierra Quevedo, Paul </a:t>
            </a:r>
            <a:r>
              <a:rPr lang="en-US" sz="2000" dirty="0" err="1"/>
              <a:t>Schnase</a:t>
            </a:r>
            <a:r>
              <a:rPr lang="en-US" dirty="0"/>
              <a:t> </a:t>
            </a:r>
            <a:r>
              <a:rPr lang="en-US" sz="2000" dirty="0"/>
              <a:t>&amp; Paul Serna</a:t>
            </a:r>
          </a:p>
        </p:txBody>
      </p:sp>
      <p:sp>
        <p:nvSpPr>
          <p:cNvPr id="1101" name="Rectangle 110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03" name="Rectangle 110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63042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03E918-73CB-6F56-5DF4-AA84C270A813}"/>
              </a:ext>
            </a:extLst>
          </p:cNvPr>
          <p:cNvSpPr>
            <a:spLocks noGrp="1"/>
          </p:cNvSpPr>
          <p:nvPr>
            <p:ph type="title"/>
          </p:nvPr>
        </p:nvSpPr>
        <p:spPr>
          <a:xfrm>
            <a:off x="481013" y="3752849"/>
            <a:ext cx="3290887" cy="2452687"/>
          </a:xfrm>
        </p:spPr>
        <p:txBody>
          <a:bodyPr anchor="ctr">
            <a:normAutofit/>
          </a:bodyPr>
          <a:lstStyle/>
          <a:p>
            <a:r>
              <a:rPr lang="en-US" sz="3600" dirty="0"/>
              <a:t>Visualizations</a:t>
            </a:r>
          </a:p>
        </p:txBody>
      </p:sp>
      <p:pic>
        <p:nvPicPr>
          <p:cNvPr id="3" name="Picture 2" descr="Stroke | Ministry of Health">
            <a:extLst>
              <a:ext uri="{FF2B5EF4-FFF2-40B4-BE49-F238E27FC236}">
                <a16:creationId xmlns:a16="http://schemas.microsoft.com/office/drawing/2014/main" id="{F72F0B21-084E-2971-41B9-0ABAF508D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9" r="1" b="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pic>
        <p:nvPicPr>
          <p:cNvPr id="8" name="Content Placeholder 7" descr="Graphical user interface, application, email">
            <a:extLst>
              <a:ext uri="{FF2B5EF4-FFF2-40B4-BE49-F238E27FC236}">
                <a16:creationId xmlns:a16="http://schemas.microsoft.com/office/drawing/2014/main" id="{F975B10D-427B-287E-C583-8DB462A4F027}"/>
              </a:ext>
            </a:extLst>
          </p:cNvPr>
          <p:cNvPicPr>
            <a:picLocks noGrp="1" noChangeAspect="1"/>
          </p:cNvPicPr>
          <p:nvPr>
            <p:ph idx="1"/>
          </p:nvPr>
        </p:nvPicPr>
        <p:blipFill>
          <a:blip r:embed="rId3"/>
          <a:stretch>
            <a:fillRect/>
          </a:stretch>
        </p:blipFill>
        <p:spPr>
          <a:xfrm>
            <a:off x="4308593" y="2337846"/>
            <a:ext cx="7402394" cy="3999371"/>
          </a:xfrm>
        </p:spPr>
      </p:pic>
    </p:spTree>
    <p:extLst>
      <p:ext uri="{BB962C8B-B14F-4D97-AF65-F5344CB8AC3E}">
        <p14:creationId xmlns:p14="http://schemas.microsoft.com/office/powerpoint/2010/main" val="263791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848F64AA-5BE2-4280-BEFA-DC288118F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srcRect t="12861" r="2" b="12864"/>
          <a:stretch/>
        </p:blipFill>
        <p:spPr>
          <a:xfrm>
            <a:off x="20" y="2"/>
            <a:ext cx="7534620" cy="4197368"/>
          </a:xfrm>
          <a:custGeom>
            <a:avLst/>
            <a:gdLst/>
            <a:ahLst/>
            <a:cxnLst/>
            <a:rect l="l" t="t" r="r" b="b"/>
            <a:pathLst>
              <a:path w="7534640" h="4197368">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509063" y="4095753"/>
                  <a:pt x="4453918" y="4128339"/>
                  <a:pt x="4430941" y="4172622"/>
                </a:cubicBezTo>
                <a:lnTo>
                  <a:pt x="4423415" y="4197368"/>
                </a:lnTo>
                <a:lnTo>
                  <a:pt x="0" y="4197368"/>
                </a:lnTo>
                <a:close/>
              </a:path>
            </a:pathLst>
          </a:custGeom>
        </p:spPr>
      </p:pic>
      <p:pic>
        <p:nvPicPr>
          <p:cNvPr id="5" name="Picture 2" descr="World Stroke Day: Warning signs of stroke everyone should know | Health -  Hindustan Times">
            <a:extLst>
              <a:ext uri="{FF2B5EF4-FFF2-40B4-BE49-F238E27FC236}">
                <a16:creationId xmlns:a16="http://schemas.microsoft.com/office/drawing/2014/main" id="{D7B0A4E9-5D34-1B2C-758E-05534C62C0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158" r="-1" b="-1"/>
          <a:stretch/>
        </p:blipFill>
        <p:spPr bwMode="auto">
          <a:xfrm>
            <a:off x="7653536" y="1"/>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a:noFill/>
          <a:extLst>
            <a:ext uri="{909E8E84-426E-40DD-AFC4-6F175D3DCCD1}">
              <a14:hiddenFill xmlns:a14="http://schemas.microsoft.com/office/drawing/2010/main">
                <a:solidFill>
                  <a:srgbClr val="FFFFFF"/>
                </a:solidFill>
              </a14:hiddenFill>
            </a:ext>
          </a:extLst>
        </p:spPr>
      </p:pic>
      <p:pic>
        <p:nvPicPr>
          <p:cNvPr id="6" name="Picture 5" descr="Graphical user interface, text, application&#10;&#10;Description automatically generated">
            <a:extLst>
              <a:ext uri="{FF2B5EF4-FFF2-40B4-BE49-F238E27FC236}">
                <a16:creationId xmlns:a16="http://schemas.microsoft.com/office/drawing/2014/main" id="{5C418093-3EF1-4185-8C99-D25E2AAC3EEE}"/>
              </a:ext>
            </a:extLst>
          </p:cNvPr>
          <p:cNvPicPr>
            <a:picLocks noChangeAspect="1"/>
          </p:cNvPicPr>
          <p:nvPr/>
        </p:nvPicPr>
        <p:blipFill rotWithShape="1">
          <a:blip r:embed="rId4"/>
          <a:srcRect r="40823" b="-1"/>
          <a:stretch/>
        </p:blipFill>
        <p:spPr>
          <a:xfrm>
            <a:off x="1" y="3267857"/>
            <a:ext cx="6836850" cy="3590136"/>
          </a:xfrm>
          <a:custGeom>
            <a:avLst/>
            <a:gdLst/>
            <a:ahLst/>
            <a:cxnLst/>
            <a:rect l="l" t="t" r="r" b="b"/>
            <a:pathLst>
              <a:path w="6836850" h="2541737">
                <a:moveTo>
                  <a:pt x="0" y="0"/>
                </a:moveTo>
                <a:lnTo>
                  <a:pt x="4460098" y="0"/>
                </a:lnTo>
                <a:lnTo>
                  <a:pt x="4483996" y="31836"/>
                </a:lnTo>
                <a:cubicBezTo>
                  <a:pt x="4644419" y="28495"/>
                  <a:pt x="4627708" y="282495"/>
                  <a:pt x="4788129" y="245732"/>
                </a:cubicBezTo>
                <a:cubicBezTo>
                  <a:pt x="4754709" y="362707"/>
                  <a:pt x="4641076" y="302548"/>
                  <a:pt x="4600971" y="389443"/>
                </a:cubicBezTo>
                <a:cubicBezTo>
                  <a:pt x="4684524" y="462970"/>
                  <a:pt x="4844945" y="409497"/>
                  <a:pt x="4871683" y="563233"/>
                </a:cubicBezTo>
                <a:cubicBezTo>
                  <a:pt x="4838262" y="723655"/>
                  <a:pt x="4945210" y="703602"/>
                  <a:pt x="5032105" y="713629"/>
                </a:cubicBezTo>
                <a:cubicBezTo>
                  <a:pt x="5239317" y="733683"/>
                  <a:pt x="5439843" y="747050"/>
                  <a:pt x="5643713" y="780472"/>
                </a:cubicBezTo>
                <a:cubicBezTo>
                  <a:pt x="5693844" y="790498"/>
                  <a:pt x="5810819" y="767103"/>
                  <a:pt x="5800794" y="870709"/>
                </a:cubicBezTo>
                <a:cubicBezTo>
                  <a:pt x="5790767" y="954261"/>
                  <a:pt x="5700529" y="924184"/>
                  <a:pt x="5643713" y="927525"/>
                </a:cubicBezTo>
                <a:cubicBezTo>
                  <a:pt x="5329553" y="967632"/>
                  <a:pt x="5012052" y="904131"/>
                  <a:pt x="4701235" y="907472"/>
                </a:cubicBezTo>
                <a:cubicBezTo>
                  <a:pt x="4664472" y="907472"/>
                  <a:pt x="4657787" y="1017762"/>
                  <a:pt x="4577576" y="980999"/>
                </a:cubicBezTo>
                <a:cubicBezTo>
                  <a:pt x="4788129" y="1081263"/>
                  <a:pt x="5767372" y="1108001"/>
                  <a:pt x="6094900" y="1161474"/>
                </a:cubicBezTo>
                <a:cubicBezTo>
                  <a:pt x="5754004" y="1542477"/>
                  <a:pt x="5429817" y="1311870"/>
                  <a:pt x="5159105" y="1525765"/>
                </a:cubicBezTo>
                <a:cubicBezTo>
                  <a:pt x="5159105" y="1525765"/>
                  <a:pt x="5212580" y="1525765"/>
                  <a:pt x="5443187" y="1595950"/>
                </a:cubicBezTo>
                <a:cubicBezTo>
                  <a:pt x="5627002" y="1652765"/>
                  <a:pt x="5536765" y="1732976"/>
                  <a:pt x="6001321" y="1886715"/>
                </a:cubicBezTo>
                <a:cubicBezTo>
                  <a:pt x="5824188" y="1936846"/>
                  <a:pt x="5593581" y="1839925"/>
                  <a:pt x="5506685" y="2100610"/>
                </a:cubicBezTo>
                <a:cubicBezTo>
                  <a:pt x="5643713" y="2147401"/>
                  <a:pt x="5807477" y="2103953"/>
                  <a:pt x="5904398" y="2227611"/>
                </a:cubicBezTo>
                <a:cubicBezTo>
                  <a:pt x="5934478" y="2264375"/>
                  <a:pt x="5964557" y="2287770"/>
                  <a:pt x="6001321" y="2307821"/>
                </a:cubicBezTo>
                <a:cubicBezTo>
                  <a:pt x="5984612" y="2314507"/>
                  <a:pt x="5964557" y="2321190"/>
                  <a:pt x="5951188" y="2327874"/>
                </a:cubicBezTo>
                <a:cubicBezTo>
                  <a:pt x="5977925" y="2351271"/>
                  <a:pt x="6663060" y="2478270"/>
                  <a:pt x="6836850" y="2481613"/>
                </a:cubicBezTo>
                <a:cubicBezTo>
                  <a:pt x="6761652" y="2506679"/>
                  <a:pt x="6636845" y="2527828"/>
                  <a:pt x="6553814" y="2540165"/>
                </a:cubicBezTo>
                <a:lnTo>
                  <a:pt x="6542822" y="2541737"/>
                </a:lnTo>
                <a:lnTo>
                  <a:pt x="0" y="2541737"/>
                </a:lnTo>
                <a:close/>
              </a:path>
            </a:pathLst>
          </a:custGeom>
        </p:spPr>
      </p:pic>
      <p:sp>
        <p:nvSpPr>
          <p:cNvPr id="3" name="Title 2">
            <a:extLst>
              <a:ext uri="{FF2B5EF4-FFF2-40B4-BE49-F238E27FC236}">
                <a16:creationId xmlns:a16="http://schemas.microsoft.com/office/drawing/2014/main" id="{A0AD3EDA-B322-6232-00CA-8F2A04186F4C}"/>
              </a:ext>
            </a:extLst>
          </p:cNvPr>
          <p:cNvSpPr>
            <a:spLocks noGrp="1"/>
          </p:cNvSpPr>
          <p:nvPr>
            <p:ph type="title"/>
          </p:nvPr>
        </p:nvSpPr>
        <p:spPr>
          <a:xfrm>
            <a:off x="377564" y="2300338"/>
            <a:ext cx="5505814" cy="1576910"/>
          </a:xfrm>
        </p:spPr>
        <p:txBody>
          <a:bodyPr vert="horz" lIns="91440" tIns="45720" rIns="91440" bIns="45720" rtlCol="0" anchor="b">
            <a:normAutofit/>
          </a:bodyPr>
          <a:lstStyle/>
          <a:p>
            <a:r>
              <a:rPr lang="en-US" sz="3400" b="1" i="0" kern="1200">
                <a:solidFill>
                  <a:schemeClr val="tx1"/>
                </a:solidFill>
                <a:effectLst/>
                <a:latin typeface="+mj-lt"/>
                <a:ea typeface="+mj-ea"/>
                <a:cs typeface="+mj-cs"/>
              </a:rPr>
              <a:t>Results: </a:t>
            </a:r>
            <a:br>
              <a:rPr lang="en-US" sz="3400" b="0" i="0" kern="1200">
                <a:solidFill>
                  <a:schemeClr val="tx1"/>
                </a:solidFill>
                <a:effectLst/>
                <a:latin typeface="+mj-lt"/>
                <a:ea typeface="+mj-ea"/>
                <a:cs typeface="+mj-cs"/>
              </a:rPr>
            </a:br>
            <a:br>
              <a:rPr lang="en-US" sz="3400" b="0" i="0" kern="1200">
                <a:solidFill>
                  <a:schemeClr val="tx1"/>
                </a:solidFill>
                <a:effectLst/>
                <a:latin typeface="+mj-lt"/>
                <a:ea typeface="+mj-ea"/>
                <a:cs typeface="+mj-cs"/>
              </a:rPr>
            </a:br>
            <a:endParaRPr lang="en-US" sz="3400" kern="1200">
              <a:solidFill>
                <a:schemeClr val="tx1"/>
              </a:solidFill>
              <a:latin typeface="+mj-lt"/>
              <a:ea typeface="+mj-ea"/>
              <a:cs typeface="+mj-cs"/>
            </a:endParaRPr>
          </a:p>
        </p:txBody>
      </p:sp>
    </p:spTree>
    <p:extLst>
      <p:ext uri="{BB962C8B-B14F-4D97-AF65-F5344CB8AC3E}">
        <p14:creationId xmlns:p14="http://schemas.microsoft.com/office/powerpoint/2010/main" val="143363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533BF18B-C8A1-400D-BBBD-6103EC90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0AD3EDA-B322-6232-00CA-8F2A04186F4C}"/>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i="0" kern="1200">
                <a:solidFill>
                  <a:schemeClr val="tx1"/>
                </a:solidFill>
                <a:effectLst/>
                <a:latin typeface="+mj-lt"/>
                <a:ea typeface="+mj-ea"/>
                <a:cs typeface="+mj-cs"/>
              </a:rPr>
              <a:t>APP Review: </a:t>
            </a:r>
            <a:br>
              <a:rPr lang="en-US" sz="3700" b="0" i="0" kern="1200">
                <a:solidFill>
                  <a:schemeClr val="tx1"/>
                </a:solidFill>
                <a:effectLst/>
                <a:latin typeface="+mj-lt"/>
                <a:ea typeface="+mj-ea"/>
                <a:cs typeface="+mj-cs"/>
              </a:rPr>
            </a:br>
            <a:br>
              <a:rPr lang="en-US" sz="3700" b="0" i="0" kern="1200">
                <a:solidFill>
                  <a:schemeClr val="tx1"/>
                </a:solidFill>
                <a:effectLst/>
                <a:latin typeface="+mj-lt"/>
                <a:ea typeface="+mj-ea"/>
                <a:cs typeface="+mj-cs"/>
              </a:rPr>
            </a:br>
            <a:endParaRPr lang="en-US" sz="3700" kern="1200">
              <a:solidFill>
                <a:schemeClr val="tx1"/>
              </a:solidFill>
              <a:latin typeface="+mj-lt"/>
              <a:ea typeface="+mj-ea"/>
              <a:cs typeface="+mj-cs"/>
            </a:endParaRPr>
          </a:p>
        </p:txBody>
      </p:sp>
      <p:sp>
        <p:nvSpPr>
          <p:cNvPr id="63" name="Rectangle 6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World Stroke Day: Warning signs of stroke everyone should know | Health -  Hindustan Times">
            <a:extLst>
              <a:ext uri="{FF2B5EF4-FFF2-40B4-BE49-F238E27FC236}">
                <a16:creationId xmlns:a16="http://schemas.microsoft.com/office/drawing/2014/main" id="{D7B0A4E9-5D34-1B2C-758E-05534C62C0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09" r="12851"/>
          <a:stretch/>
        </p:blipFill>
        <p:spPr bwMode="auto">
          <a:xfrm>
            <a:off x="545231" y="858525"/>
            <a:ext cx="3719192" cy="52119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Graphical user interface, text, application&#10;&#10;Description automatically generated">
            <a:extLst>
              <a:ext uri="{FF2B5EF4-FFF2-40B4-BE49-F238E27FC236}">
                <a16:creationId xmlns:a16="http://schemas.microsoft.com/office/drawing/2014/main" id="{5C418093-3EF1-4185-8C99-D25E2AAC3EEE}"/>
              </a:ext>
            </a:extLst>
          </p:cNvPr>
          <p:cNvPicPr>
            <a:picLocks noChangeAspect="1"/>
          </p:cNvPicPr>
          <p:nvPr/>
        </p:nvPicPr>
        <p:blipFill rotWithShape="1">
          <a:blip r:embed="rId3"/>
          <a:srcRect l="4893" r="62749"/>
          <a:stretch/>
        </p:blipFill>
        <p:spPr>
          <a:xfrm>
            <a:off x="4457706" y="858524"/>
            <a:ext cx="3685032" cy="2505456"/>
          </a:xfrm>
          <a:prstGeom prst="rect">
            <a:avLst/>
          </a:prstGeom>
        </p:spPr>
      </p:pic>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4"/>
          <a:srcRect t="844" r="5" b="8506"/>
          <a:stretch/>
        </p:blipFill>
        <p:spPr>
          <a:xfrm>
            <a:off x="4457712" y="3564974"/>
            <a:ext cx="3685031" cy="2505456"/>
          </a:xfrm>
          <a:prstGeom prst="rect">
            <a:avLst/>
          </a:prstGeom>
        </p:spPr>
      </p:pic>
      <p:sp>
        <p:nvSpPr>
          <p:cNvPr id="67" name="Rectangle 6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13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srcRect l="10992" r="-2" b="-2"/>
          <a:stretch/>
        </p:blipFill>
        <p:spPr>
          <a:xfrm>
            <a:off x="4031974" y="93316"/>
            <a:ext cx="8160026" cy="6875809"/>
          </a:xfrm>
          <a:prstGeom prst="rect">
            <a:avLst/>
          </a:prstGeom>
        </p:spPr>
      </p:pic>
      <p:sp>
        <p:nvSpPr>
          <p:cNvPr id="28" name="Freeform: Shape 2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le 5">
            <a:extLst>
              <a:ext uri="{FF2B5EF4-FFF2-40B4-BE49-F238E27FC236}">
                <a16:creationId xmlns:a16="http://schemas.microsoft.com/office/drawing/2014/main" id="{E7C7A2D9-6B43-A9EE-FF67-3338B27EDF46}"/>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				Outline</a:t>
            </a:r>
          </a:p>
        </p:txBody>
      </p:sp>
      <p:sp>
        <p:nvSpPr>
          <p:cNvPr id="7" name="Rectangle 6">
            <a:extLst>
              <a:ext uri="{FF2B5EF4-FFF2-40B4-BE49-F238E27FC236}">
                <a16:creationId xmlns:a16="http://schemas.microsoft.com/office/drawing/2014/main" id="{B7FE4196-231C-C0F7-CBF2-65627E3C9CA7}"/>
              </a:ext>
            </a:extLst>
          </p:cNvPr>
          <p:cNvSpPr/>
          <p:nvPr/>
        </p:nvSpPr>
        <p:spPr>
          <a:xfrm>
            <a:off x="4678313" y="307910"/>
            <a:ext cx="3989826" cy="59249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sz="2800" dirty="0"/>
              <a:t>Introduction</a:t>
            </a:r>
          </a:p>
          <a:p>
            <a:endParaRPr lang="en-US" sz="2800" dirty="0"/>
          </a:p>
          <a:p>
            <a:pPr marL="285750" indent="-285750">
              <a:buFont typeface="Wingdings" panose="05000000000000000000" pitchFamily="2" charset="2"/>
              <a:buChar char="Ø"/>
            </a:pPr>
            <a:r>
              <a:rPr lang="en-US" sz="2800" dirty="0"/>
              <a:t>Objective</a:t>
            </a:r>
          </a:p>
          <a:p>
            <a:endParaRPr lang="en-US" sz="2800" dirty="0"/>
          </a:p>
          <a:p>
            <a:pPr marL="285750" indent="-285750">
              <a:buFont typeface="Wingdings" panose="05000000000000000000" pitchFamily="2" charset="2"/>
              <a:buChar char="Ø"/>
            </a:pPr>
            <a:r>
              <a:rPr lang="en-US" sz="2800" dirty="0"/>
              <a:t>Tools</a:t>
            </a:r>
          </a:p>
          <a:p>
            <a:endParaRPr lang="en-US" sz="2800" dirty="0"/>
          </a:p>
          <a:p>
            <a:pPr marL="285750" indent="-285750">
              <a:buFont typeface="Wingdings" panose="05000000000000000000" pitchFamily="2" charset="2"/>
              <a:buChar char="Ø"/>
            </a:pPr>
            <a:r>
              <a:rPr lang="en-US" sz="2800" dirty="0"/>
              <a:t>Datasets and Inputs</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Visualizations</a:t>
            </a:r>
          </a:p>
          <a:p>
            <a:endParaRPr lang="en-US" sz="2800" dirty="0"/>
          </a:p>
          <a:p>
            <a:pPr marL="285750" indent="-285750">
              <a:buFont typeface="Wingdings" panose="05000000000000000000" pitchFamily="2" charset="2"/>
              <a:buChar char="Ø"/>
            </a:pPr>
            <a:r>
              <a:rPr lang="en-US" sz="2800" dirty="0"/>
              <a:t>Outcome/Results </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Prediction APP</a:t>
            </a:r>
          </a:p>
          <a:p>
            <a:endParaRPr lang="en-US" dirty="0"/>
          </a:p>
          <a:p>
            <a:endParaRPr lang="en-US" dirty="0"/>
          </a:p>
        </p:txBody>
      </p:sp>
    </p:spTree>
    <p:extLst>
      <p:ext uri="{BB962C8B-B14F-4D97-AF65-F5344CB8AC3E}">
        <p14:creationId xmlns:p14="http://schemas.microsoft.com/office/powerpoint/2010/main" val="358389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32">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4">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alphaModFix amt="40000"/>
          </a:blip>
          <a:srcRect l="7586"/>
          <a:stretch/>
        </p:blipFill>
        <p:spPr>
          <a:xfrm>
            <a:off x="20" y="10"/>
            <a:ext cx="8450297" cy="6857990"/>
          </a:xfrm>
          <a:prstGeom prst="rect">
            <a:avLst/>
          </a:prstGeom>
        </p:spPr>
      </p:pic>
      <p:sp>
        <p:nvSpPr>
          <p:cNvPr id="6" name="Title 5">
            <a:extLst>
              <a:ext uri="{FF2B5EF4-FFF2-40B4-BE49-F238E27FC236}">
                <a16:creationId xmlns:a16="http://schemas.microsoft.com/office/drawing/2014/main" id="{E7C7A2D9-6B43-A9EE-FF67-3338B27EDF46}"/>
              </a:ext>
            </a:extLst>
          </p:cNvPr>
          <p:cNvSpPr>
            <a:spLocks noGrp="1"/>
          </p:cNvSpPr>
          <p:nvPr>
            <p:ph type="title"/>
          </p:nvPr>
        </p:nvSpPr>
        <p:spPr>
          <a:xfrm>
            <a:off x="838201" y="365125"/>
            <a:ext cx="5251316" cy="1627636"/>
          </a:xfrm>
        </p:spPr>
        <p:txBody>
          <a:bodyPr vert="horz" lIns="91440" tIns="45720" rIns="91440" bIns="45720" rtlCol="0" anchor="ctr">
            <a:normAutofit/>
          </a:bodyPr>
          <a:lstStyle/>
          <a:p>
            <a:r>
              <a:rPr lang="en-US" kern="1200" dirty="0">
                <a:solidFill>
                  <a:srgbClr val="FFFFFF"/>
                </a:solidFill>
                <a:latin typeface="+mj-lt"/>
                <a:ea typeface="+mj-ea"/>
                <a:cs typeface="+mj-cs"/>
              </a:rPr>
              <a:t>				</a:t>
            </a:r>
            <a:r>
              <a:rPr lang="en-US" b="1" kern="1200" dirty="0">
                <a:solidFill>
                  <a:srgbClr val="FFFFFF"/>
                </a:solidFill>
                <a:latin typeface="+mj-lt"/>
                <a:ea typeface="+mj-ea"/>
                <a:cs typeface="+mj-cs"/>
              </a:rPr>
              <a:t>Introduction</a:t>
            </a:r>
          </a:p>
        </p:txBody>
      </p:sp>
      <p:sp>
        <p:nvSpPr>
          <p:cNvPr id="7" name="Rectangle 6">
            <a:extLst>
              <a:ext uri="{FF2B5EF4-FFF2-40B4-BE49-F238E27FC236}">
                <a16:creationId xmlns:a16="http://schemas.microsoft.com/office/drawing/2014/main" id="{B7FE4196-231C-C0F7-CBF2-65627E3C9CA7}"/>
              </a:ext>
            </a:extLst>
          </p:cNvPr>
          <p:cNvSpPr/>
          <p:nvPr/>
        </p:nvSpPr>
        <p:spPr>
          <a:xfrm>
            <a:off x="838200" y="2219785"/>
            <a:ext cx="4862804" cy="395717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fontScale="92500" lnSpcReduction="10000"/>
          </a:bodyPr>
          <a:lstStyle/>
          <a:p>
            <a:pPr marL="0" marR="0">
              <a:lnSpc>
                <a:spcPct val="107000"/>
              </a:lnSpc>
              <a:spcBef>
                <a:spcPts val="0"/>
              </a:spcBef>
              <a:spcAft>
                <a:spcPts val="800"/>
              </a:spcAft>
            </a:pPr>
            <a:r>
              <a:rPr lang="en-US" sz="2000" dirty="0">
                <a:solidFill>
                  <a:srgbClr val="FFFFFF"/>
                </a:solidFill>
              </a:rPr>
              <a:t>n, according to CDC, Stroke is the 5th leading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According to the CDC, in 2020, 1 in 6 deaths resulted from cardiovascular disease due to stroke. In addition, according to CDC, Stroke is the 5th leading cause of death in the US. This dataset predicts whether an individual will be prone to suffer from a stroke contingent upon the input parameters like age, residence type, gender, hypertension, cardiovascular diseases, marital status, working sector, and smoking status. The dataset provides relevant details about everyone.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000" dirty="0">
                <a:solidFill>
                  <a:srgbClr val="FFFFFF"/>
                </a:solidFill>
              </a:rPr>
              <a:t>.</a:t>
            </a:r>
          </a:p>
          <a:p>
            <a:pPr indent="-228600">
              <a:lnSpc>
                <a:spcPct val="90000"/>
              </a:lnSpc>
              <a:spcAft>
                <a:spcPts val="600"/>
              </a:spcAft>
              <a:buFont typeface="Arial" panose="020B0604020202020204" pitchFamily="34" charset="0"/>
              <a:buChar char="•"/>
            </a:pPr>
            <a:endParaRPr lang="en-US" sz="2000" dirty="0">
              <a:solidFill>
                <a:srgbClr val="FFFFFF"/>
              </a:solidFill>
            </a:endParaRPr>
          </a:p>
        </p:txBody>
      </p:sp>
      <p:pic>
        <p:nvPicPr>
          <p:cNvPr id="2" name="Picture 2" descr="World Stroke Day: Warning signs of stroke everyone should know | Health -  Hindustan Times">
            <a:extLst>
              <a:ext uri="{FF2B5EF4-FFF2-40B4-BE49-F238E27FC236}">
                <a16:creationId xmlns:a16="http://schemas.microsoft.com/office/drawing/2014/main" id="{C9FD7B53-F82B-0BC6-7AF3-971A85F260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056" r="15036"/>
          <a:stretch/>
        </p:blipFill>
        <p:spPr bwMode="auto">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5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7C7A2D9-6B43-A9EE-FF67-3338B27EDF46}"/>
              </a:ext>
            </a:extLst>
          </p:cNvPr>
          <p:cNvSpPr>
            <a:spLocks noGrp="1"/>
          </p:cNvSpPr>
          <p:nvPr>
            <p:ph type="title"/>
          </p:nvPr>
        </p:nvSpPr>
        <p:spPr>
          <a:xfrm>
            <a:off x="971368" y="371719"/>
            <a:ext cx="6125964" cy="1906863"/>
          </a:xfrm>
        </p:spPr>
        <p:txBody>
          <a:bodyPr vert="horz" lIns="91440" tIns="45720" rIns="91440" bIns="45720" rtlCol="0" anchor="b">
            <a:normAutofit/>
          </a:bodyPr>
          <a:lstStyle/>
          <a:p>
            <a:r>
              <a:rPr lang="en-US" kern="1200" dirty="0">
                <a:solidFill>
                  <a:schemeClr val="tx1"/>
                </a:solidFill>
                <a:latin typeface="+mj-lt"/>
                <a:ea typeface="+mj-ea"/>
                <a:cs typeface="+mj-cs"/>
              </a:rPr>
              <a:t>				</a:t>
            </a:r>
            <a:r>
              <a:rPr lang="en-US" sz="6000" b="1" kern="1200" dirty="0">
                <a:solidFill>
                  <a:schemeClr val="tx1"/>
                </a:solidFill>
                <a:latin typeface="+mj-lt"/>
                <a:ea typeface="+mj-ea"/>
                <a:cs typeface="+mj-cs"/>
              </a:rPr>
              <a:t>Objective</a:t>
            </a:r>
          </a:p>
        </p:txBody>
      </p:sp>
      <p:sp>
        <p:nvSpPr>
          <p:cNvPr id="7" name="Rectangle 6">
            <a:extLst>
              <a:ext uri="{FF2B5EF4-FFF2-40B4-BE49-F238E27FC236}">
                <a16:creationId xmlns:a16="http://schemas.microsoft.com/office/drawing/2014/main" id="{B7FE4196-231C-C0F7-CBF2-65627E3C9CA7}"/>
              </a:ext>
            </a:extLst>
          </p:cNvPr>
          <p:cNvSpPr/>
          <p:nvPr/>
        </p:nvSpPr>
        <p:spPr>
          <a:xfrm>
            <a:off x="971368" y="2711395"/>
            <a:ext cx="4114801" cy="346556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a:lnSpc>
                <a:spcPct val="90000"/>
              </a:lnSpc>
              <a:spcAft>
                <a:spcPts val="600"/>
              </a:spcAft>
            </a:pPr>
            <a:r>
              <a:rPr lang="en-US" sz="1600" b="0" i="0" dirty="0">
                <a:solidFill>
                  <a:schemeClr val="tx1"/>
                </a:solidFill>
                <a:effectLst/>
                <a:latin typeface="-apple-system"/>
              </a:rPr>
              <a:t>Many stroke risk indicators are manageable, making the prognosis for stroke victims hopeful for reducing the likelihood of suffering by taking the needed actions and receiving treatment earlier. This project explores the problem of predicting stroke risk indicators severity in an individual by examining possible stroke indicators through data &amp; analytics, and machine learning. We intend to assist medical providers in providing a prognosis for the level of recovery a patient can expect. This project uses machine learning to create a model capable of predicting Stroke results based on a dataset containing individual data points.</a:t>
            </a:r>
            <a:endParaRPr lang="en-US" sz="1600" dirty="0">
              <a:solidFill>
                <a:schemeClr val="tx1"/>
              </a:solidFill>
            </a:endParaRPr>
          </a:p>
        </p:txBody>
      </p:sp>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2"/>
          <a:srcRect l="11510" r="-4" b="-4"/>
          <a:stretch/>
        </p:blipFill>
        <p:spPr>
          <a:xfrm>
            <a:off x="8452968" y="3681465"/>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2" name="Picture 2" descr="World Stroke Day: Warning signs of stroke everyone should know | Health -  Hindustan Times">
            <a:extLst>
              <a:ext uri="{FF2B5EF4-FFF2-40B4-BE49-F238E27FC236}">
                <a16:creationId xmlns:a16="http://schemas.microsoft.com/office/drawing/2014/main" id="{C9FD7B53-F82B-0BC6-7AF3-971A85F260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040"/>
          <a:stretch/>
        </p:blipFill>
        <p:spPr bwMode="auto">
          <a:xfrm>
            <a:off x="5398276" y="2457970"/>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a:noFill/>
          <a:extLst>
            <a:ext uri="{909E8E84-426E-40DD-AFC4-6F175D3DCCD1}">
              <a14:hiddenFill xmlns:a14="http://schemas.microsoft.com/office/drawing/2010/main">
                <a:solidFill>
                  <a:srgbClr val="FFFFFF"/>
                </a:solidFill>
              </a14:hiddenFill>
            </a:ext>
          </a:extLst>
        </p:spPr>
      </p:pic>
      <p:pic>
        <p:nvPicPr>
          <p:cNvPr id="3074" name="Picture 2" descr="Stroke | Ministry of Health">
            <a:extLst>
              <a:ext uri="{FF2B5EF4-FFF2-40B4-BE49-F238E27FC236}">
                <a16:creationId xmlns:a16="http://schemas.microsoft.com/office/drawing/2014/main" id="{7E26BC86-277E-8D31-98D0-5947717C69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090" r="21060" b="1"/>
          <a:stretch/>
        </p:blipFill>
        <p:spPr bwMode="auto">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21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descr="World Stroke Day: Warning signs of stroke everyone should know | Health -  Hindustan Times">
            <a:extLst>
              <a:ext uri="{FF2B5EF4-FFF2-40B4-BE49-F238E27FC236}">
                <a16:creationId xmlns:a16="http://schemas.microsoft.com/office/drawing/2014/main" id="{D7B0A4E9-5D34-1B2C-758E-05534C62C0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20" r="2980"/>
          <a:stretch/>
        </p:blipFill>
        <p:spPr bwMode="auto">
          <a:xfrm>
            <a:off x="20" y="10"/>
            <a:ext cx="6095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hart, scatter chart&#10;&#10;Description automatically generated">
            <a:extLst>
              <a:ext uri="{FF2B5EF4-FFF2-40B4-BE49-F238E27FC236}">
                <a16:creationId xmlns:a16="http://schemas.microsoft.com/office/drawing/2014/main" id="{7D5428A4-A1A7-284E-7E74-C479CFD2BA71}"/>
              </a:ext>
            </a:extLst>
          </p:cNvPr>
          <p:cNvPicPr>
            <a:picLocks noChangeAspect="1"/>
          </p:cNvPicPr>
          <p:nvPr/>
        </p:nvPicPr>
        <p:blipFill rotWithShape="1">
          <a:blip r:embed="rId3"/>
          <a:srcRect l="23576" r="9758"/>
          <a:stretch/>
        </p:blipFill>
        <p:spPr>
          <a:xfrm>
            <a:off x="6096000" y="10"/>
            <a:ext cx="6096000" cy="6857990"/>
          </a:xfrm>
          <a:prstGeom prst="rect">
            <a:avLst/>
          </a:prstGeom>
        </p:spPr>
      </p:pic>
      <p:sp>
        <p:nvSpPr>
          <p:cNvPr id="49" name="Rectangle 48">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ame 50">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itle 2">
            <a:extLst>
              <a:ext uri="{FF2B5EF4-FFF2-40B4-BE49-F238E27FC236}">
                <a16:creationId xmlns:a16="http://schemas.microsoft.com/office/drawing/2014/main" id="{A0AD3EDA-B322-6232-00CA-8F2A04186F4C}"/>
              </a:ext>
            </a:extLst>
          </p:cNvPr>
          <p:cNvSpPr>
            <a:spLocks noGrp="1"/>
          </p:cNvSpPr>
          <p:nvPr>
            <p:ph type="title"/>
          </p:nvPr>
        </p:nvSpPr>
        <p:spPr>
          <a:xfrm>
            <a:off x="4286858" y="1576873"/>
            <a:ext cx="6009624" cy="3657599"/>
          </a:xfrm>
          <a:noFill/>
        </p:spPr>
        <p:txBody>
          <a:bodyPr vert="horz" lIns="91440" tIns="45720" rIns="91440" bIns="45720" rtlCol="0" anchor="ctr">
            <a:normAutofit/>
          </a:bodyPr>
          <a:lstStyle/>
          <a:p>
            <a:r>
              <a:rPr lang="en-US" sz="2800" b="1" i="0" dirty="0">
                <a:effectLst/>
                <a:latin typeface="+mn-lt"/>
              </a:rPr>
              <a:t>Classification Models Used: </a:t>
            </a:r>
            <a:br>
              <a:rPr lang="en-US" sz="2000" b="0" i="0" dirty="0">
                <a:effectLst/>
                <a:latin typeface="+mn-lt"/>
              </a:rPr>
            </a:br>
            <a:br>
              <a:rPr lang="en-US" sz="2000" b="0" i="0" dirty="0">
                <a:effectLst/>
                <a:latin typeface="+mn-lt"/>
              </a:rPr>
            </a:br>
            <a:r>
              <a:rPr lang="en-US" sz="2000" b="0" i="0" dirty="0">
                <a:effectLst/>
                <a:latin typeface="+mn-lt"/>
              </a:rPr>
              <a:t>Machine learning modeling to predict stroke severity risk indicators in patients using the </a:t>
            </a:r>
            <a:r>
              <a:rPr lang="en-US" sz="2000" b="1" i="0" dirty="0">
                <a:effectLst/>
                <a:latin typeface="+mn-lt"/>
              </a:rPr>
              <a:t>Random Forest</a:t>
            </a:r>
            <a:r>
              <a:rPr lang="en-US" sz="2000" b="0" i="0" dirty="0">
                <a:effectLst/>
                <a:latin typeface="+mn-lt"/>
              </a:rPr>
              <a:t> classification algorithm. This algorithm works based on existing features and similarities between these features to classify targets.</a:t>
            </a:r>
            <a:endParaRPr lang="en-US" sz="2000" kern="1200" dirty="0">
              <a:latin typeface="+mn-lt"/>
              <a:ea typeface="+mj-ea"/>
              <a:cs typeface="+mj-cs"/>
            </a:endParaRPr>
          </a:p>
        </p:txBody>
      </p:sp>
    </p:spTree>
    <p:extLst>
      <p:ext uri="{BB962C8B-B14F-4D97-AF65-F5344CB8AC3E}">
        <p14:creationId xmlns:p14="http://schemas.microsoft.com/office/powerpoint/2010/main" val="317274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E34DB-13AA-330F-A7C0-DBDA2929378B}"/>
              </a:ext>
            </a:extLst>
          </p:cNvPr>
          <p:cNvSpPr>
            <a:spLocks noGrp="1"/>
          </p:cNvSpPr>
          <p:nvPr>
            <p:ph type="title"/>
          </p:nvPr>
        </p:nvSpPr>
        <p:spPr>
          <a:xfrm>
            <a:off x="643468" y="643467"/>
            <a:ext cx="4620584" cy="4567137"/>
          </a:xfrm>
        </p:spPr>
        <p:txBody>
          <a:bodyPr vert="horz" lIns="91440" tIns="45720" rIns="91440" bIns="45720" rtlCol="0" anchor="b">
            <a:normAutofit fontScale="90000"/>
          </a:bodyPr>
          <a:lstStyle/>
          <a:p>
            <a:pPr algn="l"/>
            <a:r>
              <a:rPr lang="en-US" sz="3200" dirty="0">
                <a:latin typeface="+mn-lt"/>
              </a:rPr>
              <a:t>Tools Used for the Analysis</a:t>
            </a:r>
            <a:br>
              <a:rPr lang="en-US" sz="2000" dirty="0">
                <a:latin typeface="+mn-lt"/>
              </a:rPr>
            </a:br>
            <a:br>
              <a:rPr lang="en-US" sz="2000" dirty="0">
                <a:latin typeface="+mn-lt"/>
              </a:rPr>
            </a:br>
            <a:r>
              <a:rPr lang="en-US" sz="2400" b="0" i="0" dirty="0">
                <a:effectLst/>
                <a:latin typeface="+mn-lt"/>
              </a:rPr>
              <a:t>SQL</a:t>
            </a:r>
            <a:br>
              <a:rPr lang="en-US" sz="2400" b="0" i="0" dirty="0">
                <a:effectLst/>
                <a:latin typeface="+mn-lt"/>
              </a:rPr>
            </a:br>
            <a:br>
              <a:rPr lang="en-US" sz="2400" b="0" i="0" dirty="0">
                <a:effectLst/>
                <a:latin typeface="+mn-lt"/>
              </a:rPr>
            </a:br>
            <a:r>
              <a:rPr lang="en-US" sz="2400" dirty="0">
                <a:latin typeface="+mn-lt"/>
              </a:rPr>
              <a:t>Flask App</a:t>
            </a:r>
            <a:br>
              <a:rPr lang="en-US" sz="2400" dirty="0">
                <a:latin typeface="+mn-lt"/>
              </a:rPr>
            </a:br>
            <a:br>
              <a:rPr lang="en-US" sz="2400" dirty="0">
                <a:latin typeface="+mn-lt"/>
              </a:rPr>
            </a:br>
            <a:r>
              <a:rPr lang="en-US" sz="2400" b="0" i="0" dirty="0">
                <a:effectLst/>
                <a:latin typeface="+mn-lt"/>
              </a:rPr>
              <a:t>Tableau</a:t>
            </a:r>
            <a:br>
              <a:rPr lang="en-US" sz="2400" b="0" i="0" dirty="0">
                <a:effectLst/>
                <a:latin typeface="+mn-lt"/>
              </a:rPr>
            </a:br>
            <a:br>
              <a:rPr lang="en-US" sz="2400" b="0" i="0" dirty="0">
                <a:effectLst/>
                <a:latin typeface="+mn-lt"/>
              </a:rPr>
            </a:br>
            <a:r>
              <a:rPr lang="en-US" sz="2400" b="0" i="0" dirty="0" err="1">
                <a:effectLst/>
                <a:latin typeface="+mn-lt"/>
              </a:rPr>
              <a:t>Juypter</a:t>
            </a:r>
            <a:r>
              <a:rPr lang="en-US" sz="2400" b="0" i="0" dirty="0">
                <a:effectLst/>
                <a:latin typeface="+mn-lt"/>
              </a:rPr>
              <a:t> Notebook</a:t>
            </a:r>
            <a:br>
              <a:rPr lang="en-US" dirty="0"/>
            </a:br>
            <a:br>
              <a:rPr lang="en-US" dirty="0"/>
            </a:br>
            <a:br>
              <a:rPr lang="en-US" dirty="0"/>
            </a:br>
            <a:r>
              <a:rPr lang="en-US" dirty="0"/>
              <a:t> </a:t>
            </a:r>
          </a:p>
        </p:txBody>
      </p:sp>
      <p:pic>
        <p:nvPicPr>
          <p:cNvPr id="3" name="Picture 2">
            <a:extLst>
              <a:ext uri="{FF2B5EF4-FFF2-40B4-BE49-F238E27FC236}">
                <a16:creationId xmlns:a16="http://schemas.microsoft.com/office/drawing/2014/main" id="{7F908806-F53E-1BA5-D8D9-D66B0F8A2251}"/>
              </a:ext>
            </a:extLst>
          </p:cNvPr>
          <p:cNvPicPr>
            <a:picLocks noChangeAspect="1"/>
          </p:cNvPicPr>
          <p:nvPr/>
        </p:nvPicPr>
        <p:blipFill rotWithShape="1">
          <a:blip r:embed="rId2"/>
          <a:srcRect l="25483" r="2561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0801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World Stroke Day: Warning signs of stroke everyone should know | Health -  Hindustan Times">
            <a:extLst>
              <a:ext uri="{FF2B5EF4-FFF2-40B4-BE49-F238E27FC236}">
                <a16:creationId xmlns:a16="http://schemas.microsoft.com/office/drawing/2014/main" id="{6173A93C-BC08-8AC6-0A6E-D3DE79061F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900"/>
          <a:stretch/>
        </p:blipFill>
        <p:spPr bwMode="auto">
          <a:xfrm>
            <a:off x="20" y="10"/>
            <a:ext cx="8668492" cy="685799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517F31-7A94-8E68-5036-B146EE9CA514}"/>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1600" b="1"/>
              <a:t>Inputs in Datasets</a:t>
            </a:r>
            <a:br>
              <a:rPr lang="en-US" sz="1600"/>
            </a:br>
            <a:br>
              <a:rPr lang="en-US" sz="1600"/>
            </a:br>
            <a:r>
              <a:rPr lang="en-US" sz="1600"/>
              <a:t>Gender</a:t>
            </a:r>
            <a:br>
              <a:rPr lang="en-US" sz="1600"/>
            </a:br>
            <a:r>
              <a:rPr lang="en-US" sz="1600"/>
              <a:t>Severity level</a:t>
            </a:r>
            <a:br>
              <a:rPr lang="en-US" sz="1600"/>
            </a:br>
            <a:r>
              <a:rPr lang="en-US" sz="1600"/>
              <a:t>systolic</a:t>
            </a:r>
            <a:br>
              <a:rPr lang="en-US" sz="1600"/>
            </a:br>
            <a:r>
              <a:rPr lang="en-US" sz="1600"/>
              <a:t>diastolic</a:t>
            </a:r>
            <a:br>
              <a:rPr lang="en-US" sz="1600"/>
            </a:br>
            <a:r>
              <a:rPr lang="en-US" sz="1600"/>
              <a:t>glucose</a:t>
            </a:r>
            <a:br>
              <a:rPr lang="en-US" sz="1600"/>
            </a:br>
            <a:r>
              <a:rPr lang="en-US" sz="1600"/>
              <a:t>paralysis</a:t>
            </a:r>
            <a:br>
              <a:rPr lang="en-US" sz="1600"/>
            </a:br>
            <a:r>
              <a:rPr lang="en-US" sz="1600"/>
              <a:t>smoking</a:t>
            </a:r>
            <a:br>
              <a:rPr lang="en-US" sz="1600"/>
            </a:br>
            <a:r>
              <a:rPr lang="en-US" sz="1600"/>
              <a:t>BMI</a:t>
            </a:r>
            <a:br>
              <a:rPr lang="en-US" sz="1600"/>
            </a:br>
            <a:r>
              <a:rPr lang="en-US" sz="1600"/>
              <a:t>cholesterol</a:t>
            </a:r>
            <a:br>
              <a:rPr lang="en-US" sz="1600"/>
            </a:br>
            <a:br>
              <a:rPr lang="en-US" sz="1600"/>
            </a:br>
            <a:endParaRPr lang="en-US" sz="1600"/>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5648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03E918-73CB-6F56-5DF4-AA84C270A813}"/>
              </a:ext>
            </a:extLst>
          </p:cNvPr>
          <p:cNvSpPr>
            <a:spLocks noGrp="1"/>
          </p:cNvSpPr>
          <p:nvPr>
            <p:ph type="title"/>
          </p:nvPr>
        </p:nvSpPr>
        <p:spPr>
          <a:xfrm>
            <a:off x="481013" y="3752849"/>
            <a:ext cx="3290887" cy="2452687"/>
          </a:xfrm>
        </p:spPr>
        <p:txBody>
          <a:bodyPr anchor="ctr">
            <a:normAutofit/>
          </a:bodyPr>
          <a:lstStyle/>
          <a:p>
            <a:r>
              <a:rPr lang="en-US" sz="3600" dirty="0"/>
              <a:t>Visualizations</a:t>
            </a:r>
          </a:p>
        </p:txBody>
      </p:sp>
      <p:pic>
        <p:nvPicPr>
          <p:cNvPr id="3" name="Picture 2" descr="Stroke | Ministry of Health">
            <a:extLst>
              <a:ext uri="{FF2B5EF4-FFF2-40B4-BE49-F238E27FC236}">
                <a16:creationId xmlns:a16="http://schemas.microsoft.com/office/drawing/2014/main" id="{F72F0B21-084E-2971-41B9-0ABAF508D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9" r="1" b="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pic>
        <p:nvPicPr>
          <p:cNvPr id="10" name="Content Placeholder 9" descr="Chart, line chart&#10;&#10;Description automatically generated">
            <a:extLst>
              <a:ext uri="{FF2B5EF4-FFF2-40B4-BE49-F238E27FC236}">
                <a16:creationId xmlns:a16="http://schemas.microsoft.com/office/drawing/2014/main" id="{2C1AE5BC-3F58-2FDC-7169-26B418CE8BA0}"/>
              </a:ext>
            </a:extLst>
          </p:cNvPr>
          <p:cNvPicPr>
            <a:picLocks noGrp="1" noChangeAspect="1"/>
          </p:cNvPicPr>
          <p:nvPr>
            <p:ph idx="1"/>
          </p:nvPr>
        </p:nvPicPr>
        <p:blipFill>
          <a:blip r:embed="rId3"/>
          <a:stretch>
            <a:fillRect/>
          </a:stretch>
        </p:blipFill>
        <p:spPr>
          <a:xfrm>
            <a:off x="5019473" y="3560322"/>
            <a:ext cx="6186792" cy="3297667"/>
          </a:xfrm>
        </p:spPr>
      </p:pic>
    </p:spTree>
    <p:extLst>
      <p:ext uri="{BB962C8B-B14F-4D97-AF65-F5344CB8AC3E}">
        <p14:creationId xmlns:p14="http://schemas.microsoft.com/office/powerpoint/2010/main" val="399149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03E918-73CB-6F56-5DF4-AA84C270A813}"/>
              </a:ext>
            </a:extLst>
          </p:cNvPr>
          <p:cNvSpPr>
            <a:spLocks noGrp="1"/>
          </p:cNvSpPr>
          <p:nvPr>
            <p:ph type="title"/>
          </p:nvPr>
        </p:nvSpPr>
        <p:spPr>
          <a:xfrm>
            <a:off x="481013" y="3752849"/>
            <a:ext cx="3290887" cy="2452687"/>
          </a:xfrm>
        </p:spPr>
        <p:txBody>
          <a:bodyPr anchor="ctr">
            <a:normAutofit/>
          </a:bodyPr>
          <a:lstStyle/>
          <a:p>
            <a:r>
              <a:rPr lang="en-US" sz="3600" dirty="0"/>
              <a:t>Visualizations</a:t>
            </a:r>
          </a:p>
        </p:txBody>
      </p:sp>
      <p:pic>
        <p:nvPicPr>
          <p:cNvPr id="3" name="Picture 2" descr="Stroke | Ministry of Health">
            <a:extLst>
              <a:ext uri="{FF2B5EF4-FFF2-40B4-BE49-F238E27FC236}">
                <a16:creationId xmlns:a16="http://schemas.microsoft.com/office/drawing/2014/main" id="{F72F0B21-084E-2971-41B9-0ABAF508D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9" r="1" b="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pic>
        <p:nvPicPr>
          <p:cNvPr id="6" name="Content Placeholder 5" descr="A picture containing line chart">
            <a:extLst>
              <a:ext uri="{FF2B5EF4-FFF2-40B4-BE49-F238E27FC236}">
                <a16:creationId xmlns:a16="http://schemas.microsoft.com/office/drawing/2014/main" id="{6E243664-4CFF-F521-9FD2-FB1D964FCC25}"/>
              </a:ext>
            </a:extLst>
          </p:cNvPr>
          <p:cNvPicPr>
            <a:picLocks noGrp="1" noChangeAspect="1"/>
          </p:cNvPicPr>
          <p:nvPr>
            <p:ph idx="1"/>
          </p:nvPr>
        </p:nvPicPr>
        <p:blipFill>
          <a:blip r:embed="rId3"/>
          <a:stretch>
            <a:fillRect/>
          </a:stretch>
        </p:blipFill>
        <p:spPr>
          <a:xfrm>
            <a:off x="4011901" y="2994260"/>
            <a:ext cx="7429871" cy="3710604"/>
          </a:xfrm>
        </p:spPr>
      </p:pic>
    </p:spTree>
    <p:extLst>
      <p:ext uri="{BB962C8B-B14F-4D97-AF65-F5344CB8AC3E}">
        <p14:creationId xmlns:p14="http://schemas.microsoft.com/office/powerpoint/2010/main" val="2782845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620</TotalTime>
  <Words>347</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Wingdings</vt:lpstr>
      <vt:lpstr>Office Theme</vt:lpstr>
      <vt:lpstr>Machine Learning Stroke Severity Analysis</vt:lpstr>
      <vt:lpstr>    Outline</vt:lpstr>
      <vt:lpstr>    Introduction</vt:lpstr>
      <vt:lpstr>    Objective</vt:lpstr>
      <vt:lpstr>Classification Models Used:   Machine learning modeling to predict stroke severity risk indicators in patients using the Random Forest classification algorithm. This algorithm works based on existing features and similarities between these features to classify targets.</vt:lpstr>
      <vt:lpstr>Tools Used for the Analysis  SQL  Flask App  Tableau  Juypter Notebook    </vt:lpstr>
      <vt:lpstr>Inputs in Datasets  Gender Severity level systolic diastolic glucose paralysis smoking BMI cholesterol  </vt:lpstr>
      <vt:lpstr>Visualizations</vt:lpstr>
      <vt:lpstr>Visualizations</vt:lpstr>
      <vt:lpstr>Visualizations</vt:lpstr>
      <vt:lpstr>Results:   </vt:lpstr>
      <vt:lpstr>APP Review: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Dashboard</dc:title>
  <dc:creator>Nicole Pipkins</dc:creator>
  <cp:lastModifiedBy>Paul Serna</cp:lastModifiedBy>
  <cp:revision>35</cp:revision>
  <dcterms:created xsi:type="dcterms:W3CDTF">2020-12-11T02:42:09Z</dcterms:created>
  <dcterms:modified xsi:type="dcterms:W3CDTF">2022-12-07T03:41:24Z</dcterms:modified>
</cp:coreProperties>
</file>