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8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902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75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0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8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9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4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2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8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7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8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36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069" y="994409"/>
            <a:ext cx="10395061" cy="4972051"/>
          </a:xfrm>
        </p:spPr>
        <p:txBody>
          <a:bodyPr/>
          <a:lstStyle/>
          <a:p>
            <a:pPr algn="ctr"/>
            <a:r>
              <a:rPr lang="en-US" dirty="0" smtClean="0"/>
              <a:t>Traffic Signage Systems</a:t>
            </a:r>
            <a:br>
              <a:rPr lang="en-US" dirty="0" smtClean="0"/>
            </a:br>
            <a:r>
              <a:rPr lang="en-US" dirty="0" smtClean="0"/>
              <a:t>        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By Saswata Paul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54" y="2672714"/>
            <a:ext cx="2723889" cy="27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90" y="681316"/>
            <a:ext cx="2852570" cy="5546165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A Collection of Common </a:t>
            </a:r>
            <a:r>
              <a:rPr lang="en-US" dirty="0"/>
              <a:t>S</a:t>
            </a:r>
            <a:r>
              <a:rPr lang="en-US" dirty="0" smtClean="0"/>
              <a:t>igns </a:t>
            </a:r>
            <a:r>
              <a:rPr lang="en-US" dirty="0"/>
              <a:t>U</a:t>
            </a:r>
            <a:r>
              <a:rPr lang="en-US" dirty="0" smtClean="0"/>
              <a:t>sed in The </a:t>
            </a:r>
            <a:r>
              <a:rPr lang="en-US" dirty="0"/>
              <a:t>S</a:t>
            </a:r>
            <a:r>
              <a:rPr lang="en-US" dirty="0" smtClean="0"/>
              <a:t>ystem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85" y="923851"/>
            <a:ext cx="7285310" cy="518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90" y="681316"/>
            <a:ext cx="2766060" cy="5546165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Aspects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36750" y="681316"/>
            <a:ext cx="806823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2"/>
                </a:solidFill>
              </a:rPr>
              <a:t>PURPOSE </a:t>
            </a:r>
            <a:r>
              <a:rPr lang="en-US" sz="2800" b="1" dirty="0" smtClean="0"/>
              <a:t>- </a:t>
            </a:r>
            <a:r>
              <a:rPr lang="en-US" sz="2800" dirty="0" smtClean="0"/>
              <a:t>To help drivers follow the traffic rules and navigate easily to their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2"/>
                </a:solidFill>
              </a:rPr>
              <a:t>ELEMENTS</a:t>
            </a:r>
            <a:r>
              <a:rPr lang="en-US" sz="2800" b="1" dirty="0" smtClean="0"/>
              <a:t>- </a:t>
            </a:r>
            <a:r>
              <a:rPr lang="en-US" sz="2800" dirty="0" smtClean="0"/>
              <a:t>Consists of several symbols, signs, shapes , words and lights that are used to convey coherent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2"/>
                </a:solidFill>
              </a:rPr>
              <a:t>ROUTINELY</a:t>
            </a:r>
            <a:r>
              <a:rPr lang="en-US" sz="2800" b="1" dirty="0" smtClean="0"/>
              <a:t> </a:t>
            </a:r>
            <a:r>
              <a:rPr lang="en-US" sz="2800" dirty="0" smtClean="0"/>
              <a:t>works to provide a seamless </a:t>
            </a:r>
            <a:r>
              <a:rPr lang="en-US" sz="2800" b="1" dirty="0" smtClean="0">
                <a:solidFill>
                  <a:schemeClr val="accent2"/>
                </a:solidFill>
              </a:rPr>
              <a:t>FLOW</a:t>
            </a:r>
            <a:r>
              <a:rPr lang="en-US" sz="2800" dirty="0" smtClean="0"/>
              <a:t> of information to the drivers.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Information is arranged in a </a:t>
            </a:r>
            <a:r>
              <a:rPr lang="en-US" sz="2800" b="1" dirty="0" smtClean="0">
                <a:solidFill>
                  <a:schemeClr val="accent2"/>
                </a:solidFill>
              </a:rPr>
              <a:t>HIERARCHICAL</a:t>
            </a:r>
            <a:r>
              <a:rPr lang="en-US" sz="2800" dirty="0" smtClean="0"/>
              <a:t> manner so as to avoid </a:t>
            </a:r>
            <a:r>
              <a:rPr lang="en-US" sz="2800" i="1" dirty="0" smtClean="0"/>
              <a:t>“information overload”</a:t>
            </a:r>
            <a:r>
              <a:rPr lang="en-US" sz="2800" b="1" i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2"/>
                </a:solidFill>
              </a:rPr>
              <a:t>STABLE </a:t>
            </a:r>
            <a:r>
              <a:rPr lang="en-US" sz="2800" dirty="0" smtClean="0"/>
              <a:t>system that is robust enough to convey all the necessary information that may be required by the drivers.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7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90" y="681316"/>
            <a:ext cx="2766060" cy="5546165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Semiotic Aspects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5341" y="998071"/>
            <a:ext cx="80682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Uses symbols that derive inspiration from </a:t>
            </a:r>
            <a:r>
              <a:rPr lang="en-US" sz="2800" b="1" dirty="0" smtClean="0">
                <a:solidFill>
                  <a:schemeClr val="accent3"/>
                </a:solidFill>
              </a:rPr>
              <a:t>real life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Helps convey information </a:t>
            </a:r>
            <a:r>
              <a:rPr lang="en-US" sz="2800" b="1" dirty="0" smtClean="0">
                <a:solidFill>
                  <a:schemeClr val="accent3"/>
                </a:solidFill>
              </a:rPr>
              <a:t>unequivocally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3"/>
                </a:solidFill>
              </a:rPr>
              <a:t>Easy</a:t>
            </a:r>
            <a:r>
              <a:rPr lang="en-US" sz="2800" dirty="0" smtClean="0"/>
              <a:t> to understand.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3"/>
                </a:solidFill>
              </a:rPr>
              <a:t>Simple</a:t>
            </a:r>
            <a:r>
              <a:rPr lang="en-US" sz="2800" dirty="0" smtClean="0"/>
              <a:t> in nature.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268" y="4822792"/>
            <a:ext cx="3304708" cy="1410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749" y="4830481"/>
            <a:ext cx="50292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9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90" y="681316"/>
            <a:ext cx="2766060" cy="5546165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Design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Principles</a:t>
            </a:r>
            <a:br>
              <a:rPr lang="en-US" dirty="0" smtClean="0"/>
            </a:br>
            <a:r>
              <a:rPr lang="en-US" dirty="0" smtClean="0"/>
              <a:t>Applied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5341" y="998071"/>
            <a:ext cx="8068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37560" y="782955"/>
            <a:ext cx="81267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/>
              <a:t>Fonts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/>
              <a:t>Sign Colors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/>
              <a:t>Sign Symbols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/>
              <a:t>Sign 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/>
              <a:t>Information Grouping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5338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90" y="681316"/>
            <a:ext cx="2766060" cy="5546165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Cognitive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Principles</a:t>
            </a:r>
            <a:br>
              <a:rPr lang="en-US" dirty="0" smtClean="0"/>
            </a:br>
            <a:r>
              <a:rPr lang="en-US" dirty="0" smtClean="0"/>
              <a:t>Applied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5341" y="998071"/>
            <a:ext cx="8068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35437" y="1192240"/>
            <a:ext cx="81267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 smtClean="0"/>
              <a:t>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 smtClean="0"/>
              <a:t>Figure-ground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 smtClean="0"/>
              <a:t>Grouping</a:t>
            </a:r>
            <a:endParaRPr lang="en-US" sz="4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 smtClean="0"/>
              <a:t>Continuity</a:t>
            </a:r>
            <a:endParaRPr lang="en-US" sz="4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/>
              <a:t>F</a:t>
            </a:r>
            <a:r>
              <a:rPr lang="en-US" sz="4800" b="1" dirty="0" smtClean="0"/>
              <a:t>ocal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/>
              <a:t>C</a:t>
            </a:r>
            <a:r>
              <a:rPr lang="en-US" sz="4800" b="1" dirty="0" smtClean="0"/>
              <a:t>losure 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3981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0430" y="2903220"/>
            <a:ext cx="5337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THANK YOU !!!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122568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54</TotalTime>
  <Words>136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Traffic Signage Systems                  By Saswata Paul</vt:lpstr>
      <vt:lpstr>A Collection of Common Signs Used in The System </vt:lpstr>
      <vt:lpstr>   System Aspects</vt:lpstr>
      <vt:lpstr>   Semiotic Aspects</vt:lpstr>
      <vt:lpstr>    Design Principles Applied</vt:lpstr>
      <vt:lpstr>    Cognitive Principles Applied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Signage Systems                By Saswata Paul</dc:title>
  <dc:creator>Saswata Paul</dc:creator>
  <cp:lastModifiedBy>Saswata Paul</cp:lastModifiedBy>
  <cp:revision>37</cp:revision>
  <dcterms:created xsi:type="dcterms:W3CDTF">2018-03-05T01:49:08Z</dcterms:created>
  <dcterms:modified xsi:type="dcterms:W3CDTF">2018-03-06T18:45:55Z</dcterms:modified>
</cp:coreProperties>
</file>