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75" d="100"/>
          <a:sy n="75" d="100"/>
        </p:scale>
        <p:origin x="108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5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1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BBD8-1525-4E1C-A36A-27D974D5109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458F-4682-4DB4-A6B1-42B5EBB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Wedding Tracker CRC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25563"/>
            <a:ext cx="6089715" cy="553243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Knows of event date</a:t>
            </a:r>
          </a:p>
          <a:p>
            <a:r>
              <a:rPr lang="en-US" dirty="0" smtClean="0"/>
              <a:t>Knows of event start time</a:t>
            </a:r>
          </a:p>
          <a:p>
            <a:r>
              <a:rPr lang="en-US" dirty="0" smtClean="0"/>
              <a:t>Knows of event duration</a:t>
            </a:r>
          </a:p>
          <a:p>
            <a:r>
              <a:rPr lang="en-US" dirty="0" smtClean="0"/>
              <a:t>Knows of event type</a:t>
            </a:r>
          </a:p>
          <a:p>
            <a:r>
              <a:rPr lang="en-US" dirty="0" smtClean="0"/>
              <a:t>Knows of event location</a:t>
            </a:r>
          </a:p>
          <a:p>
            <a:r>
              <a:rPr lang="en-US" dirty="0" smtClean="0"/>
              <a:t>Knows of event timeline</a:t>
            </a:r>
          </a:p>
          <a:p>
            <a:r>
              <a:rPr lang="en-US" dirty="0" smtClean="0"/>
              <a:t>knows of extra cost</a:t>
            </a:r>
          </a:p>
          <a:p>
            <a:r>
              <a:rPr lang="en-US" dirty="0" smtClean="0"/>
              <a:t>Knows if multiple client event</a:t>
            </a:r>
          </a:p>
          <a:p>
            <a:r>
              <a:rPr lang="en-US" dirty="0" smtClean="0"/>
              <a:t>Knows photographers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89715" y="1325563"/>
            <a:ext cx="6102285" cy="553243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 smtClean="0"/>
              <a:t>EventType</a:t>
            </a:r>
            <a:endParaRPr lang="en-US" dirty="0" smtClean="0"/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Photographer</a:t>
            </a:r>
          </a:p>
        </p:txBody>
      </p:sp>
    </p:spTree>
    <p:extLst>
      <p:ext uri="{BB962C8B-B14F-4D97-AF65-F5344CB8AC3E}">
        <p14:creationId xmlns:p14="http://schemas.microsoft.com/office/powerpoint/2010/main" val="225354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 smtClean="0"/>
              <a:t>EventType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25563"/>
            <a:ext cx="6089715" cy="553243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Knows of base cost</a:t>
            </a:r>
          </a:p>
          <a:p>
            <a:r>
              <a:rPr lang="en-US" dirty="0" smtClean="0"/>
              <a:t>Knows of event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89715" y="1325563"/>
            <a:ext cx="6102285" cy="5532436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 smtClean="0"/>
              <a:t>EventManager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25563"/>
            <a:ext cx="6089715" cy="553243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Fetches the event(s) from the database</a:t>
            </a:r>
          </a:p>
          <a:p>
            <a:r>
              <a:rPr lang="en-US" dirty="0" smtClean="0"/>
              <a:t>Saves event(s) to the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89715" y="1325563"/>
            <a:ext cx="6102285" cy="553243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 smtClean="0"/>
              <a:t>EventListController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25563"/>
            <a:ext cx="6089715" cy="553243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Controller (in MVC) for displaying a list of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89715" y="1325563"/>
            <a:ext cx="6102285" cy="553243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 smtClean="0"/>
              <a:t>EventManager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1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Class Name (noun)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25563"/>
            <a:ext cx="6089715" cy="553243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Responsibilities (obligations of this class, such as business methods, exception handling, security methods, attributes / variables)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89715" y="1325563"/>
            <a:ext cx="6102285" cy="553243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Collaborators (other classes required to provide a complete solution to a high-level requirement)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4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124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Wedding Tracker CRC cards</vt:lpstr>
      <vt:lpstr>Event</vt:lpstr>
      <vt:lpstr>EventType</vt:lpstr>
      <vt:lpstr>EventManager</vt:lpstr>
      <vt:lpstr>EventListController</vt:lpstr>
      <vt:lpstr>Class Name (noun)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23</cp:revision>
  <dcterms:created xsi:type="dcterms:W3CDTF">2017-07-24T21:32:48Z</dcterms:created>
  <dcterms:modified xsi:type="dcterms:W3CDTF">2017-07-28T21:20:23Z</dcterms:modified>
</cp:coreProperties>
</file>