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F719-D3D7-486C-9270-386225D45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91601-6B70-4A22-8064-5DE540DA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05BC-1299-4299-8367-16C22D40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4412-7AE6-4A02-B1C4-201DDFF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DE389-8B74-4C66-A3A5-21B1115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8CF-43F7-4440-8958-87208EBD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71264-E434-4615-ACCB-DA5F27E4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0D07-0864-418B-AE0F-9911EC3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C7BF-E2D4-4254-A366-4F27ADAF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9E18-9A20-4A74-96EA-E3B4F942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BBF30-7302-4238-9EED-88A1A6075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DE47-DE9E-451B-AB18-95B2E1E4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5DDA-9B0A-4D32-A28A-C6113C45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B934-0D6E-4322-BB4B-BAC3F188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87C8-E9E2-43F8-AB9C-9832ED24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1DFD-4B69-4930-ABFA-BCA82BC4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79E5-3724-4180-A11C-E301E2D1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8CED-296E-4BD4-9C99-BEA7AB29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2A2E-0A68-4279-AF28-C529ADAF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CE808-A94F-4826-A8CD-D1DF9B34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0439-B54E-4833-8EB2-1265064A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14BC-2640-45C0-86AE-A02466E24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5C31-5BB9-4390-A6FB-70C70410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E271-3FCF-41FF-902F-73E60733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66A1-1B16-4CEE-81F9-5EAE9CF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54F-D1FD-47E6-A014-17DEA60A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7161-3B88-4D27-A371-E8C2CC395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1100E-EC45-4366-80DD-68E5879C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11719-D06E-462C-891E-F1F11A9E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8A68-5DE3-4A04-9A26-9E37697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69F6A-90F0-49FD-867D-920D7711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53C9-1ED6-4C88-B708-11EAF745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B157-29EA-4494-AAC2-C91C58720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AED0-8196-4B7A-9691-3B2E70DE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E76BF-D76A-4ED6-B3E9-B64ED8016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37065-AF60-42B1-B5BF-03A80785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E4ACA-09BB-4B2E-BEA2-D32FA91C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24908-3536-4ED0-BA6E-477434EF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8AE18-8C00-4D5E-8235-73DA10F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CA9-795E-4FB7-BFF8-47F3AFE3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BFEEC-B43B-4388-B99B-DBBFC6D1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71C2B-F72B-436E-93F4-20B2CC59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D513-1A03-4997-9747-5721FF1B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94944-5A08-47CC-A5AD-5E20F7B9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87321-48DD-4065-BF7C-B141519D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F8A5A-B931-4C3A-9D13-002EF7F2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ABE1-7E01-4339-90D4-D5011735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8703-5CDE-4EC4-8EBE-314E69DB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0964-EF1D-43EB-879B-3CF586E2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03E-1000-4478-84E7-83943947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33D1-EA63-42AE-B2D7-6AEEECB7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1C6B4-8172-4A6F-8568-14DDAA9F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7532-8FD8-475F-A135-BE822D06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6421-6C52-4800-B380-AADA8DBD9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68498-8BA5-4BA8-B47A-8B703029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7F404-5514-465D-85BE-8B7708E6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2033-D5A5-4ECA-9D84-C7AA085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05463-0578-4F15-8CDA-96E1A31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BD80-DFE1-4E09-898F-7FF7D44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1D4BA-E7D1-4AB4-9E50-3201326E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29BD-24B2-45D8-8693-E444AB244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552C-3430-468A-9E71-7FC5C0DE6B6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026A-227A-433E-8B7C-6E927893C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321F-1D2F-4825-9783-4DFECF3E9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ACDE-D50E-4EA4-BD81-593C15ED9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oxsports.com/mlb/gallery/mlb-long-lucrative-contracts-results-1207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xsports.com/mlb/gallery/mlb-long-lucrative-contracts-results-12071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4098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Baseball Most Talented Players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41FFC-0C17-4C45-A37F-1535724DC045}"/>
              </a:ext>
            </a:extLst>
          </p:cNvPr>
          <p:cNvSpPr txBox="1"/>
          <p:nvPr/>
        </p:nvSpPr>
        <p:spPr>
          <a:xfrm>
            <a:off x="2223216" y="1518407"/>
            <a:ext cx="790395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Contracts in Major League Baseball are Good for Players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Multi-million-dollar contracts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Multi-year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They Good for the Owners of Baseball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Is there a Return on Investment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What is their Future Yearly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489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Predictive Results -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3F3BE-139F-414A-B6FB-5CBE4FDB39F7}"/>
              </a:ext>
            </a:extLst>
          </p:cNvPr>
          <p:cNvSpPr txBox="1"/>
          <p:nvPr/>
        </p:nvSpPr>
        <p:spPr>
          <a:xfrm>
            <a:off x="556726" y="2136338"/>
            <a:ext cx="3293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300+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Stable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55C2D-E27D-41EB-B982-A9C551C54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3739" y="1072339"/>
            <a:ext cx="7726098" cy="522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606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Career OPS Five Year Predictive Results -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10338-86C6-49CE-9389-1A7FB9E518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25135" y="836709"/>
            <a:ext cx="7091477" cy="554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33F3BE-139F-414A-B6FB-5CBE4FDB39F7}"/>
              </a:ext>
            </a:extLst>
          </p:cNvPr>
          <p:cNvSpPr txBox="1"/>
          <p:nvPr/>
        </p:nvSpPr>
        <p:spPr>
          <a:xfrm>
            <a:off x="136848" y="1901263"/>
            <a:ext cx="45684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Five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300+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Capability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for 70% 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Years Are More Accurate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for Two Known Years of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7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Steroid Era in Baseball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41FFC-0C17-4C45-A37F-1535724DC045}"/>
              </a:ext>
            </a:extLst>
          </p:cNvPr>
          <p:cNvSpPr txBox="1"/>
          <p:nvPr/>
        </p:nvSpPr>
        <p:spPr>
          <a:xfrm>
            <a:off x="3120838" y="1820411"/>
            <a:ext cx="475726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Steroid Era Timeframe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ESPN says Late 1980’s to Mid 2000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Other Definitions 1994 to 2004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Steroid Testing Implemented in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Was There Benefit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Did Players Benefit From Steroids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Is There Clear Evidence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9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Steroid Era in Baseball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BE5E-3532-43A3-9B10-C25DBD9542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325" y="941420"/>
            <a:ext cx="10550708" cy="4003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97CEB0-80BF-403C-BA84-D5EDD85F50FB}"/>
              </a:ext>
            </a:extLst>
          </p:cNvPr>
          <p:cNvSpPr txBox="1"/>
          <p:nvPr/>
        </p:nvSpPr>
        <p:spPr>
          <a:xfrm>
            <a:off x="2192694" y="5029200"/>
            <a:ext cx="83071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Curves Charted (one properly fitted, one overfitted)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Shows OPS Performance Increase Starting in Late 1960’s, Early 1970’s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Continues to Trend Upward Through Early 2000’s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Say Conclusively Steroid Era Benefited Players Compared to Other Timelines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Research Necessary</a:t>
            </a:r>
          </a:p>
        </p:txBody>
      </p:sp>
    </p:spTree>
    <p:extLst>
      <p:ext uri="{BB962C8B-B14F-4D97-AF65-F5344CB8AC3E}">
        <p14:creationId xmlns:p14="http://schemas.microsoft.com/office/powerpoint/2010/main" val="362087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F2B12-196D-484B-B220-E38BD7E4AD6C}"/>
              </a:ext>
            </a:extLst>
          </p:cNvPr>
          <p:cNvSpPr txBox="1"/>
          <p:nvPr/>
        </p:nvSpPr>
        <p:spPr>
          <a:xfrm>
            <a:off x="4286577" y="2877424"/>
            <a:ext cx="248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77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230613" y="85945"/>
            <a:ext cx="439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Baseball Most Lucrative Contracts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A050B-3CB6-45C7-8F96-224C475E19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489" y="555945"/>
            <a:ext cx="8574300" cy="3045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8B654-A20A-4C2B-A025-BA348D70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67" y="3429000"/>
            <a:ext cx="8532515" cy="32423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Fox Sports Article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2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398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Combined Player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B6B16-09E2-447C-9F0D-9B03158474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8050" y="1352725"/>
            <a:ext cx="7810151" cy="4706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153799" y="2136338"/>
            <a:ext cx="3931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Signing Age: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Contract Years: 8.9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Contract Value: $160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Declines at Age 28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Continues to Decline Rapidly </a:t>
            </a:r>
          </a:p>
        </p:txBody>
      </p:sp>
    </p:spTree>
    <p:extLst>
      <p:ext uri="{BB962C8B-B14F-4D97-AF65-F5344CB8AC3E}">
        <p14:creationId xmlns:p14="http://schemas.microsoft.com/office/powerpoint/2010/main" val="39826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851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There a Better 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238158" y="1723323"/>
            <a:ext cx="393716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Initially Sign 2 to 4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Track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Investment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to Multi-Year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to Multi-Million Dollar 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Less Dollar Value but Substantial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Sign During Optimal Years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Re-Evaluate Contract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Declining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Still May be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DE46F-09E1-44FA-A163-FF524B36EE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8498" y="1063689"/>
            <a:ext cx="7639835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2104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Keys to Success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8B49B-4B60-443C-B9EB-D3C9CED68590}"/>
              </a:ext>
            </a:extLst>
          </p:cNvPr>
          <p:cNvSpPr txBox="1"/>
          <p:nvPr/>
        </p:nvSpPr>
        <p:spPr>
          <a:xfrm>
            <a:off x="662730" y="6606073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2"/>
              </a:rPr>
              <a:t>Fox Sports Article</a:t>
            </a:r>
            <a:r>
              <a:rPr lang="en-US" sz="1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3112442" y="1236762"/>
            <a:ext cx="5288564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 Performance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Predict ROI Period – Five Years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Given 2 to 4 Years of Known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Baseline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OPS 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Career OPS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One Year Look Ahead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Five Year Projections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Explore Techniques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Input into Predictive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10328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73225" y="186613"/>
            <a:ext cx="113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A9C5-7D47-4224-92F9-870AE8C49AA1}"/>
              </a:ext>
            </a:extLst>
          </p:cNvPr>
          <p:cNvSpPr txBox="1"/>
          <p:nvPr/>
        </p:nvSpPr>
        <p:spPr>
          <a:xfrm>
            <a:off x="3478989" y="857374"/>
            <a:ext cx="5737725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Acquire and Process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Lahman Baseball Statistics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Yearly Baseball Statistics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1871 to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Format Data into Usable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Validate Data Against FanGraphs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Exploratory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Look for Insight in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Statistical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Does Performance Data Look Like Statistically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to Better Understand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Statistical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OPS (On Base Plus Slugging)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Career OPS</a:t>
            </a:r>
          </a:p>
        </p:txBody>
      </p:sp>
    </p:spTree>
    <p:extLst>
      <p:ext uri="{BB962C8B-B14F-4D97-AF65-F5344CB8AC3E}">
        <p14:creationId xmlns:p14="http://schemas.microsoft.com/office/powerpoint/2010/main" val="194328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64836" y="136279"/>
            <a:ext cx="3993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-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70926-7E18-4D69-A633-3DEFF5AE96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8106" y="1245713"/>
            <a:ext cx="7688425" cy="50244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B2EE6-D0BD-4D96-BABC-6AC1250D182E}"/>
              </a:ext>
            </a:extLst>
          </p:cNvPr>
          <p:cNvSpPr txBox="1"/>
          <p:nvPr/>
        </p:nvSpPr>
        <p:spPr>
          <a:xfrm>
            <a:off x="295469" y="2062066"/>
            <a:ext cx="36783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Year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Averaged Over All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Required 300+ At Bats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Later Years Have Greater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Predict Early Years</a:t>
            </a:r>
          </a:p>
        </p:txBody>
      </p:sp>
    </p:spTree>
    <p:extLst>
      <p:ext uri="{BB962C8B-B14F-4D97-AF65-F5344CB8AC3E}">
        <p14:creationId xmlns:p14="http://schemas.microsoft.com/office/powerpoint/2010/main" val="270927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526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– Selected Players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CA11C-C3B4-4B92-B62D-6444A704DC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625" y="872045"/>
            <a:ext cx="5592620" cy="494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EB7E4-649F-46A0-B193-4F095D0D0F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872046"/>
            <a:ext cx="5713443" cy="486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9B7514-BA7A-4743-B4B4-8D72C9F4E9C5}"/>
              </a:ext>
            </a:extLst>
          </p:cNvPr>
          <p:cNvSpPr txBox="1"/>
          <p:nvPr/>
        </p:nvSpPr>
        <p:spPr>
          <a:xfrm>
            <a:off x="494522" y="6036906"/>
            <a:ext cx="560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players can reasonably be predicted.  Some are not.</a:t>
            </a:r>
          </a:p>
        </p:txBody>
      </p:sp>
    </p:spTree>
    <p:extLst>
      <p:ext uri="{BB962C8B-B14F-4D97-AF65-F5344CB8AC3E}">
        <p14:creationId xmlns:p14="http://schemas.microsoft.com/office/powerpoint/2010/main" val="119862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7AAAB-53B5-4044-AFA9-044BF2DEAAA0}"/>
              </a:ext>
            </a:extLst>
          </p:cNvPr>
          <p:cNvSpPr txBox="1"/>
          <p:nvPr/>
        </p:nvSpPr>
        <p:spPr>
          <a:xfrm>
            <a:off x="34115" y="69167"/>
            <a:ext cx="526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OPS Predictive Results – Selected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7B5F-64D5-4E16-9BEC-286E3036F9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219" y="774971"/>
            <a:ext cx="5881018" cy="49642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D36579-44E4-4C5D-8122-BC1D2AC9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2046"/>
            <a:ext cx="5942413" cy="486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EE9BB-8657-4249-ADB3-E44AC48CC1D6}"/>
              </a:ext>
            </a:extLst>
          </p:cNvPr>
          <p:cNvSpPr txBox="1"/>
          <p:nvPr/>
        </p:nvSpPr>
        <p:spPr>
          <a:xfrm>
            <a:off x="494522" y="6036906"/>
            <a:ext cx="560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players can reasonably be predicted.  Some are not.</a:t>
            </a:r>
          </a:p>
        </p:txBody>
      </p:sp>
    </p:spTree>
    <p:extLst>
      <p:ext uri="{BB962C8B-B14F-4D97-AF65-F5344CB8AC3E}">
        <p14:creationId xmlns:p14="http://schemas.microsoft.com/office/powerpoint/2010/main" val="17340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460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Scheibal</dc:creator>
  <cp:lastModifiedBy>Paul Scheibal</cp:lastModifiedBy>
  <cp:revision>13</cp:revision>
  <dcterms:created xsi:type="dcterms:W3CDTF">2019-12-23T17:15:32Z</dcterms:created>
  <dcterms:modified xsi:type="dcterms:W3CDTF">2019-12-23T18:38:57Z</dcterms:modified>
</cp:coreProperties>
</file>