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4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19-D3D7-486C-9270-386225D45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91601-6B70-4A22-8064-5DE540DA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05BC-1299-4299-8367-16C22D4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4412-7AE6-4A02-B1C4-201DDFF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E389-8B74-4C66-A3A5-21B1115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8CF-43F7-4440-8958-87208EB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1264-E434-4615-ACCB-DA5F27E4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0D07-0864-418B-AE0F-9911EC3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C7BF-E2D4-4254-A366-4F27ADA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9E18-9A20-4A74-96EA-E3B4F94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BBF30-7302-4238-9EED-88A1A607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DE47-DE9E-451B-AB18-95B2E1E4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5DDA-9B0A-4D32-A28A-C6113C45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B934-0D6E-4322-BB4B-BAC3F188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87C8-E9E2-43F8-AB9C-9832ED24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DFD-4B69-4930-ABFA-BCA82BC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79E5-3724-4180-A11C-E301E2D1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8CED-296E-4BD4-9C99-BEA7AB2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2A2E-0A68-4279-AF28-C529ADA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E808-A94F-4826-A8CD-D1DF9B34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0439-B54E-4833-8EB2-1265064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4BC-2640-45C0-86AE-A02466E2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5C31-5BB9-4390-A6FB-70C7041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E271-3FCF-41FF-902F-73E6073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66A1-1B16-4CEE-81F9-5EAE9CF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54F-D1FD-47E6-A014-17DEA60A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161-3B88-4D27-A371-E8C2CC395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100E-EC45-4366-80DD-68E5879C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1719-D06E-462C-891E-F1F11A9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8A68-5DE3-4A04-9A26-9E37697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9F6A-90F0-49FD-867D-920D771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53C9-1ED6-4C88-B708-11EAF74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B157-29EA-4494-AAC2-C91C5872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AED0-8196-4B7A-9691-3B2E70DE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76BF-D76A-4ED6-B3E9-B64ED801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7065-AF60-42B1-B5BF-03A80785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ACA-09BB-4B2E-BEA2-D32FA91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4908-3536-4ED0-BA6E-477434EF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AE18-8C00-4D5E-8235-73DA10F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CA9-795E-4FB7-BFF8-47F3AFE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BFEEC-B43B-4388-B99B-DBBFC6D1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1C2B-F72B-436E-93F4-20B2CC59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D513-1A03-4997-9747-5721FF1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4944-5A08-47CC-A5AD-5E20F7B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87321-48DD-4065-BF7C-B141519D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8A5A-B931-4C3A-9D13-002EF7F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BE1-7E01-4339-90D4-D5011735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8703-5CDE-4EC4-8EBE-314E69DB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0964-EF1D-43EB-879B-3CF586E2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03E-1000-4478-84E7-8394394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33D1-EA63-42AE-B2D7-6AEEECB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C6B4-8172-4A6F-8568-14DDAA9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7532-8FD8-475F-A135-BE822D06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6421-6C52-4800-B380-AADA8DBD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8498-8BA5-4BA8-B47A-8B703029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404-5514-465D-85BE-8B7708E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2033-D5A5-4ECA-9D84-C7AA085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5463-0578-4F15-8CDA-96E1A31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BD80-DFE1-4E09-898F-7FF7D44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D4BA-E7D1-4AB4-9E50-3201326E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29BD-24B2-45D8-8693-E444AB24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552C-3430-468A-9E71-7FC5C0DE6B6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026A-227A-433E-8B7C-6E927893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21F-1D2F-4825-9783-4DFECF3E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xsports.com/mlb/gallery/mlb-long-lucrative-contracts-results-1207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409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Talented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2223216" y="1518407"/>
            <a:ext cx="79039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Contracts in Major League Baseball are Good for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Multi-million-dollar contracts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Multi-year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They Good for the Owners of Baseball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a Return on Investment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What is their Future Yearly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489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-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556726" y="2136338"/>
            <a:ext cx="3293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55C2D-E27D-41EB-B982-A9C551C54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3739" y="1072339"/>
            <a:ext cx="7726098" cy="5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06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Five Year Predictive Results -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0338-86C6-49CE-9389-1A7FB9E51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135" y="836709"/>
            <a:ext cx="7091477" cy="554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34115" y="1901263"/>
            <a:ext cx="47755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34 Players (randomly selected)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</a:t>
            </a:r>
            <a:r>
              <a:rPr lang="en-US"/>
              <a:t>+ Yearly At </a:t>
            </a:r>
            <a:r>
              <a:rPr lang="en-US" dirty="0"/>
              <a:t>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70% 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Years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for Two Known Years of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233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– Selected Players </a:t>
            </a:r>
          </a:p>
          <a:p>
            <a:r>
              <a:rPr lang="en-US" sz="2000" dirty="0"/>
              <a:t>Five Year Projections – Two Known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176061"/>
            <a:ext cx="9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average five-year career OPS actual vs. predicted error is as good as one year for OPS.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45359-F026-4546-A0AE-FC649DE4BD6E}"/>
              </a:ext>
            </a:extLst>
          </p:cNvPr>
          <p:cNvGrpSpPr/>
          <p:nvPr/>
        </p:nvGrpSpPr>
        <p:grpSpPr>
          <a:xfrm>
            <a:off x="371500" y="1002967"/>
            <a:ext cx="5210151" cy="5007307"/>
            <a:chOff x="371500" y="821992"/>
            <a:chExt cx="5210151" cy="50073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5A6A6F-D920-4F65-8DC2-EB80BA4BB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500" y="1498267"/>
              <a:ext cx="5210151" cy="43310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5E20C4-1EA9-4608-B47E-206846ED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22" y="821992"/>
              <a:ext cx="2124075" cy="676275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49E-C296-4195-92A7-D5B949401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853" y="1022017"/>
            <a:ext cx="2133600" cy="657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F2C3D-C2EA-4170-A7BC-90AF17B4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622" y="1726197"/>
            <a:ext cx="5537328" cy="42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3120838" y="1820411"/>
            <a:ext cx="47572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Steroid Era Timeframe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ESPN says Late 1980’s to Mid 2000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Other Definitions 1994 to 2004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Steroid Testing Implemented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 There Benefit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Did Players Benefit From Steroids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Clear Evidence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BE5E-3532-43A3-9B10-C25DBD9542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325" y="941420"/>
            <a:ext cx="10550708" cy="4003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7CEB0-80BF-403C-BA84-D5EDD85F50FB}"/>
              </a:ext>
            </a:extLst>
          </p:cNvPr>
          <p:cNvSpPr txBox="1"/>
          <p:nvPr/>
        </p:nvSpPr>
        <p:spPr>
          <a:xfrm>
            <a:off x="2192694" y="5029200"/>
            <a:ext cx="830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Curves Charted (one properly fitted, one overfitted)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Shows OPS Performance Increase Starting in Late 1960’s, Early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Trend Upward Through Early 2000’s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Say Conclusively Steroid Era Benefited Players Compared to Other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Research Necessary</a:t>
            </a:r>
          </a:p>
        </p:txBody>
      </p:sp>
    </p:spTree>
    <p:extLst>
      <p:ext uri="{BB962C8B-B14F-4D97-AF65-F5344CB8AC3E}">
        <p14:creationId xmlns:p14="http://schemas.microsoft.com/office/powerpoint/2010/main" val="362087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F2B12-196D-484B-B220-E38BD7E4AD6C}"/>
              </a:ext>
            </a:extLst>
          </p:cNvPr>
          <p:cNvSpPr txBox="1"/>
          <p:nvPr/>
        </p:nvSpPr>
        <p:spPr>
          <a:xfrm>
            <a:off x="4286577" y="2877424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77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230613" y="85945"/>
            <a:ext cx="439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Lucrative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050B-3CB6-45C7-8F96-224C475E1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489" y="555945"/>
            <a:ext cx="8574300" cy="30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B654-A20A-4C2B-A025-BA348D70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67" y="3429000"/>
            <a:ext cx="8532515" cy="32423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Fox Sports Article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2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398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Combined Player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6B16-09E2-447C-9F0D-9B03158474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8050" y="1352725"/>
            <a:ext cx="7810151" cy="4706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153799" y="2136338"/>
            <a:ext cx="3931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Signing Age: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Years: 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Value: $160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Declines at Age 28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Decline Rapidly </a:t>
            </a:r>
          </a:p>
        </p:txBody>
      </p:sp>
    </p:spTree>
    <p:extLst>
      <p:ext uri="{BB962C8B-B14F-4D97-AF65-F5344CB8AC3E}">
        <p14:creationId xmlns:p14="http://schemas.microsoft.com/office/powerpoint/2010/main" val="39826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There a Better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238158" y="1723323"/>
            <a:ext cx="39371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Initially Sign 2 to 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Track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Multi-Year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Multi-Million Dollar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Less Dollar Value but Substantial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During Optimal 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Contract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Declining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Still May be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E46F-09E1-44FA-A163-FF524B36E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8498" y="1063689"/>
            <a:ext cx="7639835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10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Keys to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112442" y="1236762"/>
            <a:ext cx="528856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Predict ROI Period – Five Years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Given 2 to 4 Years of Known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Baseline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OPS 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Career OPS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One Year Look Ahead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Five Year Projections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Explore Techniques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Input into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10328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478989" y="857374"/>
            <a:ext cx="573772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Acquire and Process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Lahman Baseball Statistics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Yearly Baseball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1871 to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 Data into Usable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Data Against FanGraphs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for Insight in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Performance Data Look Like Statistically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to Better Understand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Statistical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OPS (On Base Plus Slugging)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Career OPS</a:t>
            </a:r>
          </a:p>
        </p:txBody>
      </p:sp>
    </p:spTree>
    <p:extLst>
      <p:ext uri="{BB962C8B-B14F-4D97-AF65-F5344CB8AC3E}">
        <p14:creationId xmlns:p14="http://schemas.microsoft.com/office/powerpoint/2010/main" val="19432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64836" y="136279"/>
            <a:ext cx="399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70926-7E18-4D69-A633-3DEFF5AE96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106" y="1245713"/>
            <a:ext cx="7688425" cy="5024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B2EE6-D0BD-4D96-BABC-6AC1250D182E}"/>
              </a:ext>
            </a:extLst>
          </p:cNvPr>
          <p:cNvSpPr txBox="1"/>
          <p:nvPr/>
        </p:nvSpPr>
        <p:spPr>
          <a:xfrm>
            <a:off x="295469" y="2062066"/>
            <a:ext cx="39057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 </a:t>
            </a:r>
            <a:r>
              <a:rPr lang="en-US"/>
              <a:t>(only)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</a:t>
            </a:r>
            <a:r>
              <a:rPr lang="en-US" dirty="0">
                <a:sym typeface="Wingdings" panose="05000000000000000000" pitchFamily="2" charset="2"/>
              </a:rPr>
              <a:t>Required </a:t>
            </a:r>
            <a:r>
              <a:rPr lang="en-US" dirty="0"/>
              <a:t>300+ Yearly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Years Have Greater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Predict Early Years</a:t>
            </a:r>
          </a:p>
        </p:txBody>
      </p:sp>
    </p:spTree>
    <p:extLst>
      <p:ext uri="{BB962C8B-B14F-4D97-AF65-F5344CB8AC3E}">
        <p14:creationId xmlns:p14="http://schemas.microsoft.com/office/powerpoint/2010/main" val="2709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CA11C-C3B4-4B92-B62D-6444A704D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625" y="872045"/>
            <a:ext cx="5592620" cy="494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EB7E4-649F-46A0-B193-4F095D0D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71344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B7514-BA7A-4743-B4B4-8D72C9F4E9C5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1986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7B5F-64D5-4E16-9BEC-286E3036F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219" y="774971"/>
            <a:ext cx="5881018" cy="49642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36579-44E4-4C5D-8122-BC1D2AC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94241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734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504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19</cp:revision>
  <dcterms:created xsi:type="dcterms:W3CDTF">2019-12-23T17:15:32Z</dcterms:created>
  <dcterms:modified xsi:type="dcterms:W3CDTF">2020-01-07T15:11:41Z</dcterms:modified>
</cp:coreProperties>
</file>