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64" r:id="rId1"/>
  </p:sldMasterIdLst>
  <p:notesMasterIdLst>
    <p:notesMasterId r:id="rId17"/>
  </p:notesMasterIdLst>
  <p:handoutMasterIdLst>
    <p:handoutMasterId r:id="rId18"/>
  </p:handoutMasterIdLst>
  <p:sldIdLst>
    <p:sldId id="331" r:id="rId2"/>
    <p:sldId id="306" r:id="rId3"/>
    <p:sldId id="332" r:id="rId4"/>
    <p:sldId id="337" r:id="rId5"/>
    <p:sldId id="338" r:id="rId6"/>
    <p:sldId id="333" r:id="rId7"/>
    <p:sldId id="341" r:id="rId8"/>
    <p:sldId id="342" r:id="rId9"/>
    <p:sldId id="343" r:id="rId10"/>
    <p:sldId id="344" r:id="rId11"/>
    <p:sldId id="334" r:id="rId12"/>
    <p:sldId id="336" r:id="rId13"/>
    <p:sldId id="340" r:id="rId14"/>
    <p:sldId id="339" r:id="rId15"/>
    <p:sldId id="330" r:id="rId16"/>
  </p:sldIdLst>
  <p:sldSz cx="9144000" cy="6858000" type="screen4x3"/>
  <p:notesSz cx="6794500" cy="9931400"/>
  <p:defaultTextStyle>
    <a:defPPr>
      <a:defRPr lang="de-CH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AE7857C0-2D20-4703-8FB6-39B300EF5577}">
          <p14:sldIdLst>
            <p14:sldId id="331"/>
            <p14:sldId id="306"/>
            <p14:sldId id="332"/>
            <p14:sldId id="337"/>
            <p14:sldId id="338"/>
            <p14:sldId id="333"/>
            <p14:sldId id="341"/>
            <p14:sldId id="342"/>
            <p14:sldId id="343"/>
            <p14:sldId id="344"/>
            <p14:sldId id="334"/>
            <p14:sldId id="336"/>
            <p14:sldId id="340"/>
            <p14:sldId id="33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187">
          <p15:clr>
            <a:srgbClr val="A4A3A4"/>
          </p15:clr>
        </p15:guide>
        <p15:guide id="6" orient="horz" pos="504">
          <p15:clr>
            <a:srgbClr val="A4A3A4"/>
          </p15:clr>
        </p15:guide>
        <p15:guide id="7" orient="horz" pos="4156">
          <p15:clr>
            <a:srgbClr val="A4A3A4"/>
          </p15:clr>
        </p15:guide>
        <p15:guide id="8" orient="horz">
          <p15:clr>
            <a:srgbClr val="A4A3A4"/>
          </p15:clr>
        </p15:guide>
        <p15:guide id="9" pos="657">
          <p15:clr>
            <a:srgbClr val="A4A3A4"/>
          </p15:clr>
        </p15:guide>
        <p15:guide id="10" pos="5534">
          <p15:clr>
            <a:srgbClr val="A4A3A4"/>
          </p15:clr>
        </p15:guide>
        <p15:guide id="11" pos="521">
          <p15:clr>
            <a:srgbClr val="A4A3A4"/>
          </p15:clr>
        </p15:guide>
        <p15:guide id="12" pos="453">
          <p15:clr>
            <a:srgbClr val="A4A3A4"/>
          </p15:clr>
        </p15:guide>
        <p15:guide id="13" pos="1315">
          <p15:clr>
            <a:srgbClr val="A4A3A4"/>
          </p15:clr>
        </p15:guide>
        <p15:guide id="14" pos="3039">
          <p15:clr>
            <a:srgbClr val="A4A3A4"/>
          </p15:clr>
        </p15:guide>
        <p15:guide id="15" pos="3152">
          <p15:clr>
            <a:srgbClr val="A4A3A4"/>
          </p15:clr>
        </p15:guide>
        <p15:guide id="16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A00"/>
    <a:srgbClr val="000000"/>
    <a:srgbClr val="010000"/>
    <a:srgbClr val="FFFFFF"/>
    <a:srgbClr val="808080"/>
    <a:srgbClr val="EF5B00"/>
    <a:srgbClr val="C50006"/>
    <a:srgbClr val="7C204E"/>
    <a:srgbClr val="003B6E"/>
    <a:srgbClr val="197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 autoAdjust="0"/>
    <p:restoredTop sz="91937" autoAdjust="0"/>
  </p:normalViewPr>
  <p:slideViewPr>
    <p:cSldViewPr snapToObjects="1">
      <p:cViewPr varScale="1">
        <p:scale>
          <a:sx n="82" d="100"/>
          <a:sy n="82" d="100"/>
        </p:scale>
        <p:origin x="510" y="84"/>
      </p:cViewPr>
      <p:guideLst>
        <p:guide orient="horz" pos="890"/>
        <p:guide orient="horz" pos="845"/>
        <p:guide orient="horz" pos="3793"/>
        <p:guide orient="horz" pos="1117"/>
        <p:guide orient="horz" pos="187"/>
        <p:guide orient="horz" pos="504"/>
        <p:guide orient="horz" pos="4156"/>
        <p:guide orient="horz"/>
        <p:guide pos="657"/>
        <p:guide pos="5534"/>
        <p:guide pos="521"/>
        <p:guide pos="453"/>
        <p:guide pos="1315"/>
        <p:guide pos="3039"/>
        <p:guide pos="315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15" d="100"/>
          <a:sy n="115" d="100"/>
        </p:scale>
        <p:origin x="-4932" y="-10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07" cy="49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1" tIns="47782" rIns="95561" bIns="47782" numCol="1" anchor="t" anchorCtr="0" compatLnSpc="1">
            <a:prstTxWarp prst="textNoShape">
              <a:avLst/>
            </a:prstTxWarp>
          </a:bodyPr>
          <a:lstStyle>
            <a:lvl1pPr defTabSz="955672">
              <a:spcBef>
                <a:spcPct val="0"/>
              </a:spcBef>
              <a:defRPr sz="1200" baseline="30000">
                <a:latin typeface="Time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GB" dirty="0">
              <a:latin typeface="+mn-lt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4" y="0"/>
            <a:ext cx="2944807" cy="49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1" tIns="47782" rIns="95561" bIns="47782" numCol="1" anchor="t" anchorCtr="0" compatLnSpc="1">
            <a:prstTxWarp prst="textNoShape">
              <a:avLst/>
            </a:prstTxWarp>
          </a:bodyPr>
          <a:lstStyle>
            <a:lvl1pPr algn="r" defTabSz="955672">
              <a:spcBef>
                <a:spcPct val="0"/>
              </a:spcBef>
              <a:defRPr sz="1200" baseline="30000">
                <a:latin typeface="Time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GB" dirty="0">
              <a:latin typeface="+mn-lt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393"/>
            <a:ext cx="2944807" cy="49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1" tIns="47782" rIns="95561" bIns="47782" numCol="1" anchor="b" anchorCtr="0" compatLnSpc="1">
            <a:prstTxWarp prst="textNoShape">
              <a:avLst/>
            </a:prstTxWarp>
          </a:bodyPr>
          <a:lstStyle>
            <a:lvl1pPr defTabSz="955672">
              <a:spcBef>
                <a:spcPct val="0"/>
              </a:spcBef>
              <a:defRPr sz="1200" baseline="30000">
                <a:latin typeface="Time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GB">
              <a:latin typeface="+mn-lt"/>
            </a:endParaRP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4" y="9434393"/>
            <a:ext cx="2944807" cy="49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1" tIns="47782" rIns="95561" bIns="47782" numCol="1" anchor="b" anchorCtr="0" compatLnSpc="1">
            <a:prstTxWarp prst="textNoShape">
              <a:avLst/>
            </a:prstTxWarp>
          </a:bodyPr>
          <a:lstStyle>
            <a:lvl1pPr algn="r" defTabSz="955672">
              <a:spcBef>
                <a:spcPct val="0"/>
              </a:spcBef>
              <a:defRPr sz="1200" baseline="30000">
                <a:latin typeface="Times" charset="0"/>
              </a:defRPr>
            </a:lvl1pPr>
          </a:lstStyle>
          <a:p>
            <a:pPr>
              <a:defRPr/>
            </a:pPr>
            <a:fld id="{630A188E-C926-984B-863C-48B251A81B15}" type="slidenum">
              <a:rPr lang="en-GB">
                <a:latin typeface="+mn-lt"/>
              </a:rPr>
              <a:pPr>
                <a:defRPr/>
              </a:pPr>
              <a:t>‹#›</a:t>
            </a:fld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994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07" cy="49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1" tIns="47782" rIns="95561" bIns="47782" numCol="1" anchor="t" anchorCtr="0" compatLnSpc="1">
            <a:prstTxWarp prst="textNoShape">
              <a:avLst/>
            </a:prstTxWarp>
          </a:bodyPr>
          <a:lstStyle>
            <a:lvl1pPr defTabSz="955672">
              <a:spcBef>
                <a:spcPct val="0"/>
              </a:spcBef>
              <a:defRPr sz="1000" baseline="0">
                <a:latin typeface="+mn-lt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4" y="0"/>
            <a:ext cx="2944807" cy="49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1" tIns="47782" rIns="95561" bIns="47782" numCol="1" anchor="t" anchorCtr="0" compatLnSpc="1">
            <a:prstTxWarp prst="textNoShape">
              <a:avLst/>
            </a:prstTxWarp>
          </a:bodyPr>
          <a:lstStyle>
            <a:lvl1pPr algn="r" defTabSz="955672">
              <a:spcBef>
                <a:spcPct val="0"/>
              </a:spcBef>
              <a:defRPr sz="1000" baseline="0">
                <a:latin typeface="+mn-lt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631" y="4718072"/>
            <a:ext cx="4981238" cy="446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</a:t>
            </a:r>
            <a:r>
              <a:rPr lang="de-DE" noProof="0" dirty="0" smtClean="0"/>
              <a:t>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393"/>
            <a:ext cx="2944807" cy="49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1" tIns="47782" rIns="95561" bIns="47782" numCol="1" anchor="b" anchorCtr="0" compatLnSpc="1">
            <a:prstTxWarp prst="textNoShape">
              <a:avLst/>
            </a:prstTxWarp>
          </a:bodyPr>
          <a:lstStyle>
            <a:lvl1pPr defTabSz="955672">
              <a:spcBef>
                <a:spcPct val="0"/>
              </a:spcBef>
              <a:defRPr sz="1000" baseline="0">
                <a:latin typeface="+mn-lt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4" y="9434393"/>
            <a:ext cx="2944807" cy="49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1" tIns="47782" rIns="95561" bIns="47782" numCol="1" anchor="b" anchorCtr="0" compatLnSpc="1">
            <a:prstTxWarp prst="textNoShape">
              <a:avLst/>
            </a:prstTxWarp>
          </a:bodyPr>
          <a:lstStyle>
            <a:lvl1pPr algn="r" defTabSz="955672">
              <a:spcBef>
                <a:spcPct val="0"/>
              </a:spcBef>
              <a:defRPr sz="1000" baseline="0">
                <a:latin typeface="+mn-lt"/>
              </a:defRPr>
            </a:lvl1pPr>
          </a:lstStyle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47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90488" indent="-90488" algn="l" rtl="0" eaLnBrk="0" fontAlgn="base" hangingPunct="0">
      <a:spcBef>
        <a:spcPts val="0"/>
      </a:spcBef>
      <a:spcAft>
        <a:spcPct val="0"/>
      </a:spcAft>
      <a:buFont typeface="Arial" panose="020B0604020202020204" pitchFamily="34" charset="0"/>
      <a:buChar char="•"/>
      <a:defRPr sz="1000" kern="1200" baseline="0">
        <a:solidFill>
          <a:schemeClr val="tx1"/>
        </a:solidFill>
        <a:latin typeface="+mn-lt"/>
        <a:ea typeface="ヒラギノ角ゴ Pro W3" pitchFamily="-108" charset="-128"/>
        <a:cs typeface="ヒラギノ角ゴ Pro W3" pitchFamily="-108" charset="-128"/>
      </a:defRPr>
    </a:lvl1pPr>
    <a:lvl2pPr marL="180975" indent="-92075" algn="l" rtl="0" eaLnBrk="0" fontAlgn="base" hangingPunct="0">
      <a:spcBef>
        <a:spcPts val="0"/>
      </a:spcBef>
      <a:spcAft>
        <a:spcPct val="0"/>
      </a:spcAft>
      <a:buFont typeface="Symbol" panose="05050102010706020507" pitchFamily="18" charset="2"/>
      <a:buChar char="-"/>
      <a:defRPr sz="1000" kern="1200" baseline="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266700" indent="-85725" algn="l" rtl="0" eaLnBrk="0" fontAlgn="base" hangingPunct="0">
      <a:spcBef>
        <a:spcPts val="0"/>
      </a:spcBef>
      <a:spcAft>
        <a:spcPct val="0"/>
      </a:spcAft>
      <a:buFont typeface="Symbol" panose="05050102010706020507" pitchFamily="18" charset="2"/>
      <a:buChar char="-"/>
      <a:defRPr sz="1000" kern="1200" baseline="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3pPr>
    <a:lvl4pPr marL="357188" indent="-90488" algn="l" rtl="0" eaLnBrk="0" fontAlgn="base" hangingPunct="0">
      <a:spcBef>
        <a:spcPts val="0"/>
      </a:spcBef>
      <a:spcAft>
        <a:spcPct val="0"/>
      </a:spcAft>
      <a:buFont typeface="Symbol" panose="05050102010706020507" pitchFamily="18" charset="2"/>
      <a:buChar char="-"/>
      <a:defRPr sz="1000" kern="1200" baseline="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4pPr>
    <a:lvl5pPr marL="447675" indent="-90488" algn="l" rtl="0" eaLnBrk="0" fontAlgn="base" hangingPunct="0">
      <a:spcBef>
        <a:spcPts val="0"/>
      </a:spcBef>
      <a:spcAft>
        <a:spcPct val="0"/>
      </a:spcAft>
      <a:buFont typeface="Symbol" panose="05050102010706020507" pitchFamily="18" charset="2"/>
      <a:buChar char="-"/>
      <a:defRPr sz="1000" kern="1200" baseline="0">
        <a:solidFill>
          <a:schemeClr val="tx1"/>
        </a:solidFill>
        <a:latin typeface="+mn-lt"/>
        <a:ea typeface="ヒラギノ角ゴ Pro W3" pitchFamily="-112" charset="-128"/>
        <a:cs typeface="ＭＳ Ｐゴシック" charset="0"/>
      </a:defRPr>
    </a:lvl5pPr>
    <a:lvl6pPr marL="538163" indent="-90488" algn="l" defTabSz="457200" rtl="0" eaLnBrk="1" latinLnBrk="0" hangingPunct="1">
      <a:buFont typeface="Symbol" panose="05050102010706020507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Arial" panose="020B0604020202020204" pitchFamily="34" charset="0"/>
      </a:defRPr>
    </a:lvl6pPr>
    <a:lvl7pPr marL="628650" indent="-90488" algn="l" defTabSz="457200" rtl="0" eaLnBrk="1" latinLnBrk="0" hangingPunct="1">
      <a:buFont typeface="Symbol" panose="05050102010706020507" pitchFamily="18" charset="2"/>
      <a:buChar char="-"/>
      <a:defRPr sz="10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7pPr>
    <a:lvl8pPr marL="719138" indent="-90488" algn="l" defTabSz="457200" rtl="0" eaLnBrk="1" latinLnBrk="0" hangingPunct="1">
      <a:buFont typeface="Symbol" panose="05050102010706020507" pitchFamily="18" charset="2"/>
      <a:buChar char="-"/>
      <a:defRPr sz="10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8pPr>
    <a:lvl9pPr marL="806450" indent="-88900" algn="l" defTabSz="457200" rtl="0" eaLnBrk="1" latinLnBrk="0" hangingPunct="1">
      <a:buFont typeface="Symbol" panose="05050102010706020507" pitchFamily="18" charset="2"/>
      <a:buChar char="-"/>
      <a:defRPr sz="10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75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985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50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04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61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98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75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24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57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5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4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42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05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19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20160506_PSI_Luftbild_029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" b="7666"/>
          <a:stretch/>
        </p:blipFill>
        <p:spPr bwMode="auto">
          <a:xfrm>
            <a:off x="2642401" y="282698"/>
            <a:ext cx="5674015" cy="33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>
          <a:xfrm>
            <a:off x="814387" y="4572000"/>
            <a:ext cx="7969249" cy="1388939"/>
          </a:xfrm>
        </p:spPr>
        <p:txBody>
          <a:bodyPr/>
          <a:lstStyle>
            <a:lvl1pPr>
              <a:defRPr sz="3000">
                <a:solidFill>
                  <a:srgbClr val="686868"/>
                </a:solidFill>
                <a:latin typeface="Georgia" charset="0"/>
                <a:ea typeface="ヒラギノ角ゴ Pro W3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9649" name="Rectangle 1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14388" y="4140000"/>
            <a:ext cx="7969249" cy="3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800" b="1">
                <a:solidFill>
                  <a:srgbClr val="969696"/>
                </a:solidFill>
                <a:ea typeface="ヒラギノ角ゴ Pro W3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2" y="282698"/>
            <a:ext cx="2534400" cy="3362326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de-DE" sz="2400" dirty="0">
              <a:ln>
                <a:solidFill>
                  <a:srgbClr val="FFFFFF"/>
                </a:solidFill>
              </a:ln>
              <a:latin typeface="Times" charset="0"/>
            </a:endParaRPr>
          </a:p>
        </p:txBody>
      </p:sp>
      <p:pic>
        <p:nvPicPr>
          <p:cNvPr id="12" name="Bild 24" descr="PSI-Logo_narrow_30k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263" y="548680"/>
            <a:ext cx="12192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"/>
          <p:cNvSpPr>
            <a:spLocks noChangeArrowheads="1"/>
          </p:cNvSpPr>
          <p:nvPr userDrawn="1"/>
        </p:nvSpPr>
        <p:spPr bwMode="auto">
          <a:xfrm>
            <a:off x="5292080" y="3412620"/>
            <a:ext cx="3024336" cy="232404"/>
          </a:xfrm>
          <a:prstGeom prst="rect">
            <a:avLst/>
          </a:prstGeom>
          <a:solidFill>
            <a:schemeClr val="bg1">
              <a:alpha val="7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ctr">
              <a:spcBef>
                <a:spcPct val="0"/>
              </a:spcBef>
            </a:pPr>
            <a:r>
              <a:rPr lang="de-CH" sz="1100" b="1" i="0" kern="0" spc="30" dirty="0" smtClean="0">
                <a:solidFill>
                  <a:srgbClr val="505150"/>
                </a:solidFill>
                <a:latin typeface="+mn-lt"/>
                <a:cs typeface="Arial" charset="0"/>
              </a:rPr>
              <a:t>WIR SCHAFFEN WISSEN – HEUTE FÜR MORGEN</a:t>
            </a:r>
            <a:endParaRPr lang="de-CH" sz="1100" b="1" i="0" kern="0" spc="30" dirty="0">
              <a:solidFill>
                <a:srgbClr val="505150"/>
              </a:solidFill>
              <a:latin typeface="+mn-lt"/>
              <a:cs typeface="Arial" charset="0"/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424000" y="282698"/>
            <a:ext cx="720000" cy="3362326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de-DE" sz="2400" dirty="0">
              <a:ln>
                <a:solidFill>
                  <a:srgbClr val="FFFFFF"/>
                </a:solidFill>
              </a:ln>
              <a:latin typeface="Times" charset="0"/>
            </a:endParaRPr>
          </a:p>
        </p:txBody>
      </p:sp>
      <p:sp>
        <p:nvSpPr>
          <p:cNvPr id="15" name="Rechteck 15"/>
          <p:cNvSpPr>
            <a:spLocks noChangeArrowheads="1"/>
          </p:cNvSpPr>
          <p:nvPr userDrawn="1"/>
        </p:nvSpPr>
        <p:spPr bwMode="auto">
          <a:xfrm>
            <a:off x="828000" y="6138863"/>
            <a:ext cx="720725" cy="719137"/>
          </a:xfrm>
          <a:prstGeom prst="rect">
            <a:avLst/>
          </a:prstGeom>
          <a:solidFill>
            <a:srgbClr val="B9B9B9"/>
          </a:solidFill>
          <a:ln>
            <a:noFill/>
          </a:ln>
          <a:extLst/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68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/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1pPr>
            <a:lvl2pPr marL="355600" marR="0" indent="-1778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tabLst/>
              <a:defRPr>
                <a:latin typeface="+mn-lt"/>
              </a:defRPr>
            </a:lvl2pPr>
            <a:lvl3pPr marL="539750" marR="0" indent="-184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tabLst/>
              <a:defRPr>
                <a:latin typeface="+mn-lt"/>
              </a:defRPr>
            </a:lvl3pPr>
            <a:lvl4pPr marL="717550" marR="0" indent="-1778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tabLst/>
              <a:defRPr>
                <a:latin typeface="+mn-lt"/>
              </a:defRPr>
            </a:lvl4pPr>
            <a:lvl5pPr marL="895350" marR="0" indent="-1778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tabLst/>
              <a:defRPr>
                <a:latin typeface="+mn-lt"/>
              </a:defRPr>
            </a:lvl5pPr>
            <a:lvl6pPr marL="1074738" indent="-179388">
              <a:lnSpc>
                <a:spcPct val="110000"/>
              </a:lnSpc>
              <a:buClr>
                <a:schemeClr val="tx1"/>
              </a:buClr>
              <a:buFont typeface="Symbol" panose="05050102010706020507" pitchFamily="18" charset="2"/>
              <a:buChar char="-"/>
              <a:defRPr sz="1600"/>
            </a:lvl6pPr>
            <a:lvl7pPr marL="1257300" indent="-182563">
              <a:lnSpc>
                <a:spcPct val="110000"/>
              </a:lnSpc>
              <a:buFont typeface="Symbol" panose="05050102010706020507" pitchFamily="18" charset="2"/>
              <a:buChar char="-"/>
              <a:defRPr sz="1600"/>
            </a:lvl7pPr>
            <a:lvl8pPr marL="1436688" indent="-179388">
              <a:lnSpc>
                <a:spcPct val="110000"/>
              </a:lnSpc>
              <a:buFont typeface="Symbol" panose="05050102010706020507" pitchFamily="18" charset="2"/>
              <a:buChar char="-"/>
              <a:defRPr sz="1600"/>
            </a:lvl8pPr>
            <a:lvl9pPr marL="1614488" indent="-177800">
              <a:lnSpc>
                <a:spcPct val="110000"/>
              </a:lnSpc>
              <a:buFont typeface="Symbol" panose="05050102010706020507" pitchFamily="18" charset="2"/>
              <a:buChar char="-"/>
              <a:defRPr sz="1600"/>
            </a:lvl9pPr>
          </a:lstStyle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5"/>
            <a:r>
              <a:rPr lang="en-GB" noProof="0" dirty="0" err="1" smtClean="0"/>
              <a:t>Sechste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6"/>
            <a:r>
              <a:rPr lang="en-GB" noProof="0" dirty="0" err="1" smtClean="0"/>
              <a:t>Siebte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7"/>
            <a:r>
              <a:rPr lang="en-GB" noProof="0" dirty="0" err="1" smtClean="0"/>
              <a:t>Achte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8"/>
            <a:r>
              <a:rPr lang="en-GB" noProof="0" dirty="0" err="1" smtClean="0"/>
              <a:t>Neunte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 smtClean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681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827088" y="1412875"/>
            <a:ext cx="8066087" cy="5184775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 smtClean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‹#›</a:t>
            </a:fld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934839" y="1484782"/>
            <a:ext cx="7885633" cy="4608514"/>
          </a:xfrm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1pPr>
            <a:lvl2pPr marL="355600" marR="0" indent="-1778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tabLst/>
              <a:defRPr>
                <a:latin typeface="+mn-lt"/>
              </a:defRPr>
            </a:lvl2pPr>
            <a:lvl3pPr marL="539750" marR="0" indent="-184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tabLst/>
              <a:defRPr>
                <a:latin typeface="+mn-lt"/>
              </a:defRPr>
            </a:lvl3pPr>
            <a:lvl4pPr marL="717550" marR="0" indent="-1778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tabLst/>
              <a:defRPr>
                <a:latin typeface="+mn-lt"/>
              </a:defRPr>
            </a:lvl4pPr>
            <a:lvl5pPr marL="895350" marR="0" indent="-1778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tabLst/>
              <a:defRPr>
                <a:latin typeface="+mn-lt"/>
              </a:defRPr>
            </a:lvl5pPr>
            <a:lvl6pPr marL="1074738" indent="-179388">
              <a:lnSpc>
                <a:spcPct val="110000"/>
              </a:lnSpc>
              <a:buClr>
                <a:schemeClr val="tx1"/>
              </a:buClr>
              <a:buFont typeface="Symbol" panose="05050102010706020507" pitchFamily="18" charset="2"/>
              <a:buChar char="-"/>
              <a:defRPr sz="1600"/>
            </a:lvl6pPr>
            <a:lvl7pPr marL="1257300" indent="-182563">
              <a:lnSpc>
                <a:spcPct val="110000"/>
              </a:lnSpc>
              <a:buFont typeface="Symbol" panose="05050102010706020507" pitchFamily="18" charset="2"/>
              <a:buChar char="-"/>
              <a:defRPr sz="1600"/>
            </a:lvl7pPr>
            <a:lvl8pPr marL="1436688" indent="-179388">
              <a:lnSpc>
                <a:spcPct val="110000"/>
              </a:lnSpc>
              <a:buFont typeface="Symbol" panose="05050102010706020507" pitchFamily="18" charset="2"/>
              <a:buChar char="-"/>
              <a:defRPr sz="1600"/>
            </a:lvl8pPr>
            <a:lvl9pPr marL="1614488" indent="-177800">
              <a:lnSpc>
                <a:spcPct val="110000"/>
              </a:lnSpc>
              <a:buFont typeface="Symbol" panose="05050102010706020507" pitchFamily="18" charset="2"/>
              <a:buChar char="-"/>
              <a:defRPr sz="16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  <a:p>
            <a:pPr lvl="5"/>
            <a:r>
              <a:rPr lang="de-CH" dirty="0" smtClean="0"/>
              <a:t>Sechste Ebene</a:t>
            </a:r>
          </a:p>
          <a:p>
            <a:pPr lvl="6"/>
            <a:r>
              <a:rPr lang="de-CH" dirty="0" smtClean="0"/>
              <a:t>Siebte Ebene</a:t>
            </a:r>
          </a:p>
          <a:p>
            <a:pPr lvl="7"/>
            <a:r>
              <a:rPr lang="de-CH" dirty="0" smtClean="0"/>
              <a:t>Achte Ebene</a:t>
            </a:r>
          </a:p>
          <a:p>
            <a:pPr lvl="8"/>
            <a:r>
              <a:rPr lang="de-CH" dirty="0" smtClean="0"/>
              <a:t>Neunte Ebene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391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1042988" y="1341438"/>
            <a:ext cx="3781425" cy="4679950"/>
          </a:xfrm>
        </p:spPr>
        <p:txBody>
          <a:bodyPr/>
          <a:lstStyle>
            <a:lvl1pPr marL="177800" indent="-17780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55600" indent="-177800">
              <a:buSzPct val="100000"/>
              <a:buFont typeface="Symbol" panose="05050102010706020507" pitchFamily="18" charset="2"/>
              <a:buChar char="-"/>
              <a:defRPr/>
            </a:lvl2pPr>
            <a:lvl3pPr marL="539750" indent="-184150">
              <a:buFont typeface="Symbol" panose="05050102010706020507" pitchFamily="18" charset="2"/>
              <a:buChar char="-"/>
              <a:defRPr/>
            </a:lvl3pPr>
            <a:lvl4pPr marL="717550" indent="-177800">
              <a:buFont typeface="Symbol" panose="05050102010706020507" pitchFamily="18" charset="2"/>
              <a:buChar char="-"/>
              <a:defRPr/>
            </a:lvl4pPr>
            <a:lvl5pPr marL="895350" indent="-177800">
              <a:buFont typeface="Symbol" panose="05050102010706020507" pitchFamily="18" charset="2"/>
              <a:buChar char="-"/>
              <a:defRPr/>
            </a:lvl5pPr>
            <a:lvl6pPr marL="1074738" indent="-179388">
              <a:buFont typeface="Symbol" panose="05050102010706020507" pitchFamily="18" charset="2"/>
              <a:buChar char="-"/>
              <a:defRPr sz="1600"/>
            </a:lvl6pPr>
            <a:lvl7pPr marL="1257300" indent="-182563">
              <a:buFont typeface="Symbol" panose="05050102010706020507" pitchFamily="18" charset="2"/>
              <a:buChar char="-"/>
              <a:defRPr sz="1600"/>
            </a:lvl7pPr>
            <a:lvl8pPr marL="1436688" indent="-179388">
              <a:buFont typeface="Symbol" panose="05050102010706020507" pitchFamily="18" charset="2"/>
              <a:buChar char="-"/>
              <a:defRPr sz="1600"/>
            </a:lvl8pPr>
            <a:lvl9pPr marL="1614488" indent="-177800">
              <a:buFont typeface="Symbol" panose="05050102010706020507" pitchFamily="18" charset="2"/>
              <a:buChar char="-"/>
              <a:defRPr sz="1600"/>
            </a:lvl9pPr>
          </a:lstStyle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5"/>
            <a:r>
              <a:rPr lang="en-GB" noProof="0" dirty="0" err="1" smtClean="0"/>
              <a:t>Sechste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6"/>
            <a:r>
              <a:rPr lang="en-GB" noProof="0" dirty="0" err="1" smtClean="0"/>
              <a:t>Siebte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7"/>
            <a:r>
              <a:rPr lang="en-GB" noProof="0" dirty="0" err="1" smtClean="0"/>
              <a:t>Achte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8"/>
            <a:r>
              <a:rPr lang="en-GB" noProof="0" dirty="0" err="1" smtClean="0"/>
              <a:t>Neunte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 smtClean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‹#›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8" hasCustomPrompt="1"/>
          </p:nvPr>
        </p:nvSpPr>
        <p:spPr>
          <a:xfrm>
            <a:off x="5003800" y="1337869"/>
            <a:ext cx="3781425" cy="4679950"/>
          </a:xfrm>
        </p:spPr>
        <p:txBody>
          <a:bodyPr/>
          <a:lstStyle>
            <a:lvl1pPr marL="177800" indent="-17780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55600" indent="-177800">
              <a:buSzPct val="100000"/>
              <a:buFont typeface="Symbol" panose="05050102010706020507" pitchFamily="18" charset="2"/>
              <a:buChar char="-"/>
              <a:defRPr/>
            </a:lvl2pPr>
            <a:lvl3pPr marL="539750" indent="-184150">
              <a:buFont typeface="Symbol" panose="05050102010706020507" pitchFamily="18" charset="2"/>
              <a:buChar char="-"/>
              <a:defRPr/>
            </a:lvl3pPr>
            <a:lvl4pPr marL="717550" indent="-177800">
              <a:buFont typeface="Symbol" panose="05050102010706020507" pitchFamily="18" charset="2"/>
              <a:buChar char="-"/>
              <a:defRPr/>
            </a:lvl4pPr>
            <a:lvl5pPr marL="895350" indent="-177800">
              <a:buFont typeface="Symbol" panose="05050102010706020507" pitchFamily="18" charset="2"/>
              <a:buChar char="-"/>
              <a:defRPr/>
            </a:lvl5pPr>
            <a:lvl6pPr marL="1074738" indent="-179388">
              <a:buFont typeface="Symbol" panose="05050102010706020507" pitchFamily="18" charset="2"/>
              <a:buChar char="-"/>
              <a:defRPr sz="1600"/>
            </a:lvl6pPr>
            <a:lvl7pPr marL="1257300" indent="-182563">
              <a:buFont typeface="Symbol" panose="05050102010706020507" pitchFamily="18" charset="2"/>
              <a:buChar char="-"/>
              <a:defRPr sz="1600"/>
            </a:lvl7pPr>
            <a:lvl8pPr marL="1436688" indent="-179388">
              <a:buFont typeface="Symbol" panose="05050102010706020507" pitchFamily="18" charset="2"/>
              <a:buChar char="-"/>
              <a:defRPr sz="1600"/>
            </a:lvl8pPr>
            <a:lvl9pPr marL="1614488" indent="-177800">
              <a:buFont typeface="Symbol" panose="05050102010706020507" pitchFamily="18" charset="2"/>
              <a:buChar char="-"/>
              <a:defRPr sz="1600"/>
            </a:lvl9pPr>
          </a:lstStyle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5"/>
            <a:r>
              <a:rPr lang="en-GB" noProof="0" dirty="0" err="1" smtClean="0"/>
              <a:t>Sechste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6"/>
            <a:r>
              <a:rPr lang="en-GB" noProof="0" dirty="0" err="1" smtClean="0"/>
              <a:t>Siebte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7"/>
            <a:r>
              <a:rPr lang="en-GB" noProof="0" dirty="0" err="1" smtClean="0"/>
              <a:t>Achte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8"/>
            <a:r>
              <a:rPr lang="en-GB" noProof="0" dirty="0" err="1" smtClean="0"/>
              <a:t>Neunte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653103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827088" y="1412875"/>
            <a:ext cx="8066087" cy="5184775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 smtClean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‹#›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Inhaltsplatzhalter 10"/>
          <p:cNvSpPr>
            <a:spLocks noGrp="1"/>
          </p:cNvSpPr>
          <p:nvPr>
            <p:ph sz="quarter" idx="18" hasCustomPrompt="1"/>
          </p:nvPr>
        </p:nvSpPr>
        <p:spPr>
          <a:xfrm>
            <a:off x="938416" y="1449803"/>
            <a:ext cx="3781425" cy="4571585"/>
          </a:xfrm>
        </p:spPr>
        <p:txBody>
          <a:bodyPr/>
          <a:lstStyle>
            <a:lvl1pPr marL="177800" indent="-17780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55600" indent="-177800">
              <a:buSzPct val="100000"/>
              <a:buFont typeface="Symbol" panose="05050102010706020507" pitchFamily="18" charset="2"/>
              <a:buChar char="-"/>
              <a:defRPr/>
            </a:lvl2pPr>
            <a:lvl3pPr marL="539750" indent="-184150">
              <a:buFont typeface="Symbol" panose="05050102010706020507" pitchFamily="18" charset="2"/>
              <a:buChar char="-"/>
              <a:defRPr/>
            </a:lvl3pPr>
            <a:lvl4pPr marL="717550" indent="-177800">
              <a:buFont typeface="Symbol" panose="05050102010706020507" pitchFamily="18" charset="2"/>
              <a:buChar char="-"/>
              <a:defRPr/>
            </a:lvl4pPr>
            <a:lvl5pPr marL="895350" indent="-177800">
              <a:buFont typeface="Symbol" panose="05050102010706020507" pitchFamily="18" charset="2"/>
              <a:buChar char="-"/>
              <a:defRPr/>
            </a:lvl5pPr>
            <a:lvl6pPr marL="1074738" indent="-179388">
              <a:buFont typeface="Symbol" panose="05050102010706020507" pitchFamily="18" charset="2"/>
              <a:buChar char="-"/>
              <a:defRPr sz="1600"/>
            </a:lvl6pPr>
            <a:lvl7pPr marL="1257300" indent="-182563">
              <a:buFont typeface="Symbol" panose="05050102010706020507" pitchFamily="18" charset="2"/>
              <a:buChar char="-"/>
              <a:defRPr sz="1600"/>
            </a:lvl7pPr>
            <a:lvl8pPr marL="1436688" indent="-179388">
              <a:buFont typeface="Symbol" panose="05050102010706020507" pitchFamily="18" charset="2"/>
              <a:buChar char="-"/>
              <a:defRPr sz="1600"/>
            </a:lvl8pPr>
            <a:lvl9pPr marL="1614488" indent="-177800">
              <a:buFont typeface="Symbol" panose="05050102010706020507" pitchFamily="18" charset="2"/>
              <a:buChar char="-"/>
              <a:defRPr sz="1600"/>
            </a:lvl9pPr>
          </a:lstStyle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5"/>
            <a:r>
              <a:rPr lang="en-GB" noProof="0" dirty="0" err="1" smtClean="0"/>
              <a:t>Sechste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6"/>
            <a:r>
              <a:rPr lang="en-GB" noProof="0" dirty="0" err="1" smtClean="0"/>
              <a:t>Siebte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7"/>
            <a:r>
              <a:rPr lang="en-GB" noProof="0" dirty="0" err="1" smtClean="0"/>
              <a:t>Achte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8"/>
            <a:r>
              <a:rPr lang="en-GB" noProof="0" dirty="0" err="1" smtClean="0"/>
              <a:t>Neunte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18" name="Inhaltsplatzhalter 10"/>
          <p:cNvSpPr>
            <a:spLocks noGrp="1"/>
          </p:cNvSpPr>
          <p:nvPr>
            <p:ph sz="quarter" idx="19" hasCustomPrompt="1"/>
          </p:nvPr>
        </p:nvSpPr>
        <p:spPr>
          <a:xfrm>
            <a:off x="4899228" y="1446234"/>
            <a:ext cx="3781425" cy="4575154"/>
          </a:xfrm>
        </p:spPr>
        <p:txBody>
          <a:bodyPr/>
          <a:lstStyle>
            <a:lvl1pPr marL="177800" indent="-177800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55600" indent="-177800">
              <a:buSzPct val="100000"/>
              <a:buFont typeface="Symbol" panose="05050102010706020507" pitchFamily="18" charset="2"/>
              <a:buChar char="-"/>
              <a:defRPr/>
            </a:lvl2pPr>
            <a:lvl3pPr marL="539750" indent="-184150">
              <a:buFont typeface="Symbol" panose="05050102010706020507" pitchFamily="18" charset="2"/>
              <a:buChar char="-"/>
              <a:defRPr/>
            </a:lvl3pPr>
            <a:lvl4pPr marL="717550" indent="-177800">
              <a:buFont typeface="Symbol" panose="05050102010706020507" pitchFamily="18" charset="2"/>
              <a:buChar char="-"/>
              <a:defRPr/>
            </a:lvl4pPr>
            <a:lvl5pPr marL="895350" indent="-177800">
              <a:buFont typeface="Symbol" panose="05050102010706020507" pitchFamily="18" charset="2"/>
              <a:buChar char="-"/>
              <a:defRPr/>
            </a:lvl5pPr>
            <a:lvl6pPr marL="1074738" indent="-179388">
              <a:buFont typeface="Symbol" panose="05050102010706020507" pitchFamily="18" charset="2"/>
              <a:buChar char="-"/>
              <a:defRPr sz="1600"/>
            </a:lvl6pPr>
            <a:lvl7pPr marL="1257300" indent="-182563">
              <a:buFont typeface="Symbol" panose="05050102010706020507" pitchFamily="18" charset="2"/>
              <a:buChar char="-"/>
              <a:defRPr sz="1600"/>
            </a:lvl7pPr>
            <a:lvl8pPr marL="1436688" indent="-179388">
              <a:buFont typeface="Symbol" panose="05050102010706020507" pitchFamily="18" charset="2"/>
              <a:buChar char="-"/>
              <a:defRPr sz="1600"/>
            </a:lvl8pPr>
            <a:lvl9pPr marL="1614488" indent="-177800">
              <a:buFont typeface="Symbol" panose="05050102010706020507" pitchFamily="18" charset="2"/>
              <a:buChar char="-"/>
              <a:defRPr sz="1600"/>
            </a:lvl9pPr>
          </a:lstStyle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5"/>
            <a:r>
              <a:rPr lang="en-GB" noProof="0" dirty="0" err="1" smtClean="0"/>
              <a:t>Sechste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6"/>
            <a:r>
              <a:rPr lang="en-GB" noProof="0" dirty="0" err="1" smtClean="0"/>
              <a:t>Siebte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7"/>
            <a:r>
              <a:rPr lang="en-GB" noProof="0" dirty="0" err="1" smtClean="0"/>
              <a:t>Achte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8"/>
            <a:r>
              <a:rPr lang="en-GB" noProof="0" dirty="0" err="1" smtClean="0"/>
              <a:t>Neunte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353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 smtClean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525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 smtClean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827088" y="1412875"/>
            <a:ext cx="8066087" cy="5184775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38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auf Bild (ho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:\20160506_PSI_Luftbild_029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19811"/>
            <a:ext cx="8370753" cy="55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 smtClean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‹#›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27088" y="1019810"/>
            <a:ext cx="2289712" cy="5577839"/>
          </a:xfrm>
          <a:solidFill>
            <a:schemeClr val="bg1">
              <a:alpha val="75000"/>
            </a:schemeClr>
          </a:solidFill>
        </p:spPr>
        <p:txBody>
          <a:bodyPr lIns="72000" tIns="360000" rIns="36000" bIns="36000" anchor="t" anchorCtr="0"/>
          <a:lstStyle>
            <a:lvl1pPr marL="177800" indent="-1778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pic>
        <p:nvPicPr>
          <p:cNvPr id="13" name="Bild 14" descr="PSI-Logo_narrow_30k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" y="285750"/>
            <a:ext cx="1016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>
            <a:spLocks noChangeArrowheads="1"/>
          </p:cNvSpPr>
          <p:nvPr userDrawn="1"/>
        </p:nvSpPr>
        <p:spPr bwMode="auto">
          <a:xfrm>
            <a:off x="0" y="1019811"/>
            <a:ext cx="720725" cy="727901"/>
          </a:xfrm>
          <a:prstGeom prst="rect">
            <a:avLst/>
          </a:prstGeom>
          <a:solidFill>
            <a:srgbClr val="B9B9B9"/>
          </a:solidFill>
          <a:ln>
            <a:noFill/>
          </a:ln>
          <a:extLst/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68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077200" y="291600"/>
            <a:ext cx="6708025" cy="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Folientitel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eingeben</a:t>
            </a:r>
            <a:endParaRPr lang="en-GB" noProof="0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6312" y="6661150"/>
            <a:ext cx="575742" cy="1968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900" smtClean="0">
                <a:latin typeface="+mn-lt"/>
              </a:defRPr>
            </a:lvl1pPr>
          </a:lstStyle>
          <a:p>
            <a:pPr algn="r">
              <a:defRPr/>
            </a:pPr>
            <a:r>
              <a:rPr lang="de-DE" dirty="0" smtClean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‹#›</a:t>
            </a:fld>
            <a:endParaRPr lang="de-DE" dirty="0"/>
          </a:p>
        </p:txBody>
      </p:sp>
      <p:sp>
        <p:nvSpPr>
          <p:cNvPr id="6" name="Rechteck 12"/>
          <p:cNvSpPr>
            <a:spLocks noChangeArrowheads="1"/>
          </p:cNvSpPr>
          <p:nvPr/>
        </p:nvSpPr>
        <p:spPr bwMode="auto">
          <a:xfrm>
            <a:off x="0" y="1412875"/>
            <a:ext cx="720725" cy="727901"/>
          </a:xfrm>
          <a:prstGeom prst="rect">
            <a:avLst/>
          </a:prstGeom>
          <a:solidFill>
            <a:srgbClr val="B9B9B9"/>
          </a:solidFill>
          <a:ln>
            <a:noFill/>
          </a:ln>
          <a:extLst/>
        </p:spPr>
        <p:txBody>
          <a:bodyPr/>
          <a:lstStyle/>
          <a:p>
            <a:pPr>
              <a:spcBef>
                <a:spcPct val="0"/>
              </a:spcBef>
            </a:pPr>
            <a:endParaRPr lang="de-DE" sz="2400">
              <a:latin typeface="Times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1042988" y="1341438"/>
            <a:ext cx="7742237" cy="4679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5"/>
            <a:r>
              <a:rPr lang="en-GB" noProof="0" dirty="0" err="1" smtClean="0"/>
              <a:t>Sechste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6"/>
            <a:r>
              <a:rPr lang="en-GB" noProof="0" dirty="0" err="1" smtClean="0"/>
              <a:t>Siebte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7"/>
            <a:r>
              <a:rPr lang="en-GB" noProof="0" dirty="0" err="1" smtClean="0"/>
              <a:t>Achte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8"/>
            <a:r>
              <a:rPr lang="en-GB" noProof="0" dirty="0" err="1" smtClean="0"/>
              <a:t>Neunte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pic>
        <p:nvPicPr>
          <p:cNvPr id="8" name="Bild 14" descr="PSI-Logo_narrow_30k.ep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00" y="285750"/>
            <a:ext cx="1016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4" r:id="rId2"/>
    <p:sldLayoutId id="2147483976" r:id="rId3"/>
    <p:sldLayoutId id="2147483973" r:id="rId4"/>
    <p:sldLayoutId id="2147483977" r:id="rId5"/>
    <p:sldLayoutId id="2147483979" r:id="rId6"/>
    <p:sldLayoutId id="2147483978" r:id="rId7"/>
    <p:sldLayoutId id="2147483980" r:id="rId8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000" spc="0">
          <a:solidFill>
            <a:srgbClr val="686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505150"/>
          </a:solidFill>
          <a:latin typeface="Georgia" charset="0"/>
          <a:ea typeface="ヒラギノ角ゴ Pro W3" pitchFamily="-108" charset="-128"/>
          <a:cs typeface="ヒラギノ角ゴ Pro W3" pitchFamily="-10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505150"/>
          </a:solidFill>
          <a:latin typeface="Georgia" charset="0"/>
          <a:ea typeface="ヒラギノ角ゴ Pro W3" pitchFamily="-108" charset="-128"/>
          <a:cs typeface="ヒラギノ角ゴ Pro W3" pitchFamily="-10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505150"/>
          </a:solidFill>
          <a:latin typeface="Georgia" charset="0"/>
          <a:ea typeface="ヒラギノ角ゴ Pro W3" pitchFamily="-108" charset="-128"/>
          <a:cs typeface="ヒラギノ角ゴ Pro W3" pitchFamily="-10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505150"/>
          </a:solidFill>
          <a:latin typeface="Georgia" charset="0"/>
          <a:ea typeface="ヒラギノ角ゴ Pro W3" pitchFamily="-108" charset="-128"/>
          <a:cs typeface="ヒラギノ角ゴ Pro W3" pitchFamily="-10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17780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Font typeface="Symbol" panose="05050102010706020507" pitchFamily="18" charset="2"/>
        <a:buChar char="-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1841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800" spc="0" baseline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3pPr>
      <a:lvl4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800" kern="1200" spc="0" baseline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8953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800" kern="1200" spc="0" baseline="0">
          <a:solidFill>
            <a:schemeClr val="tx1"/>
          </a:solidFill>
          <a:latin typeface="+mn-lt"/>
          <a:ea typeface="+mn-ea"/>
          <a:cs typeface="ＭＳ Ｐゴシック" charset="0"/>
        </a:defRPr>
      </a:lvl5pPr>
      <a:lvl6pPr marL="1074738" indent="-1793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800">
          <a:solidFill>
            <a:schemeClr val="tx1"/>
          </a:solidFill>
          <a:latin typeface="+mn-lt"/>
          <a:ea typeface="+mn-ea"/>
        </a:defRPr>
      </a:lvl6pPr>
      <a:lvl7pPr marL="125730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800">
          <a:solidFill>
            <a:schemeClr val="tx1"/>
          </a:solidFill>
          <a:latin typeface="+mn-lt"/>
          <a:ea typeface="+mn-ea"/>
        </a:defRPr>
      </a:lvl7pPr>
      <a:lvl8pPr marL="1436688" indent="-1793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800">
          <a:solidFill>
            <a:schemeClr val="tx1"/>
          </a:solidFill>
          <a:latin typeface="+mn-lt"/>
          <a:ea typeface="+mn-ea"/>
        </a:defRPr>
      </a:lvl8pPr>
      <a:lvl9pPr marL="16144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lain.bertrand@psi.c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esar.psi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14387" y="4572001"/>
            <a:ext cx="7969249" cy="1090800"/>
          </a:xfrm>
        </p:spPr>
        <p:txBody>
          <a:bodyPr/>
          <a:lstStyle/>
          <a:p>
            <a:r>
              <a:rPr lang="en-GB" dirty="0" smtClean="0"/>
              <a:t>CAESAR – GFA Piquet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Alain </a:t>
            </a:r>
            <a:r>
              <a:rPr lang="en-GB" dirty="0" smtClean="0"/>
              <a:t>Bertrand ::  </a:t>
            </a:r>
            <a:r>
              <a:rPr lang="en-GB" dirty="0"/>
              <a:t>Paul </a:t>
            </a:r>
            <a:r>
              <a:rPr lang="en-GB" dirty="0" err="1"/>
              <a:t>Scherrer</a:t>
            </a:r>
            <a:r>
              <a:rPr lang="en-GB" dirty="0"/>
              <a:t> </a:t>
            </a:r>
            <a:r>
              <a:rPr lang="en-GB" dirty="0" err="1" smtClean="0"/>
              <a:t>Institut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9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2284"/>
          <a:stretch/>
        </p:blipFill>
        <p:spPr>
          <a:xfrm>
            <a:off x="3600070" y="1338317"/>
            <a:ext cx="4932370" cy="46829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77263"/>
          <a:stretch/>
        </p:blipFill>
        <p:spPr>
          <a:xfrm>
            <a:off x="1475657" y="1338318"/>
            <a:ext cx="1656183" cy="4682971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spc="30" dirty="0">
                <a:cs typeface="Franklin Gothic Book"/>
              </a:rPr>
              <a:t>Debugging EPICS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475656" y="1772817"/>
            <a:ext cx="216023" cy="216024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75657" y="2384049"/>
            <a:ext cx="1080119" cy="216024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 rot="10800000">
            <a:off x="3024006" y="2336790"/>
            <a:ext cx="1079142" cy="596561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40152" y="2334340"/>
            <a:ext cx="1080119" cy="216024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940152" y="2568543"/>
            <a:ext cx="1080119" cy="216024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588224" y="2933352"/>
            <a:ext cx="432047" cy="216024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619959" y="5301208"/>
            <a:ext cx="1080119" cy="216024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4048" y="4293096"/>
            <a:ext cx="3996622" cy="1876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Select “EPICS Debug” in the hamburger menu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Type in a PV you want to check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Select a gateway you want to try on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Press run and wait…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Check out the result</a:t>
            </a:r>
            <a:endParaRPr lang="en-US" sz="1800" kern="1000" spc="30" dirty="0" smtClean="0">
              <a:latin typeface="+mn-lt"/>
              <a:cs typeface="Franklin Gothic Book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29743" y="1938352"/>
            <a:ext cx="504056" cy="5040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272299" y="2132829"/>
            <a:ext cx="504056" cy="5040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769622" y="2398802"/>
            <a:ext cx="504056" cy="5040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3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258833" y="2780479"/>
            <a:ext cx="504056" cy="5040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013849" y="4510991"/>
            <a:ext cx="504056" cy="5040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51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" dirty="0">
                <a:cs typeface="Franklin Gothic Book"/>
              </a:rPr>
              <a:t>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7" y="1988840"/>
            <a:ext cx="6956474" cy="44724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50" y="1052736"/>
            <a:ext cx="6430190" cy="413406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6548859" y="6031303"/>
            <a:ext cx="1488916" cy="294161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Left Arrow 3"/>
          <p:cNvSpPr/>
          <p:nvPr/>
        </p:nvSpPr>
        <p:spPr bwMode="auto">
          <a:xfrm rot="2584311">
            <a:off x="5333403" y="5245320"/>
            <a:ext cx="1937926" cy="571985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649566"/>
            <a:ext cx="3996622" cy="1876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From the detailed view click “Configuration”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And the gateway configuration will be displayed.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New configuration will be applied only after restarting the gateway.</a:t>
            </a:r>
            <a:endParaRPr lang="en-US" sz="1800" kern="1000" spc="30" dirty="0" smtClean="0">
              <a:latin typeface="+mn-lt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3685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spc="30" dirty="0">
                <a:cs typeface="Franklin Gothic Book"/>
              </a:rPr>
              <a:t>Log view / analyze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200" y="1995686"/>
            <a:ext cx="6956474" cy="44724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908720"/>
            <a:ext cx="7438717" cy="478245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732240" y="5884223"/>
            <a:ext cx="1488916" cy="294161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 rot="2584311">
            <a:off x="5489608" y="5021756"/>
            <a:ext cx="1937926" cy="571985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521" y="5285846"/>
            <a:ext cx="3996622" cy="1041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From the detailed view click “Logs”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And the gateway logs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2080800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spc="30" dirty="0">
                <a:cs typeface="Franklin Gothic Book"/>
              </a:rPr>
              <a:t>Log view / analyze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1818"/>
          <a:stretch/>
        </p:blipFill>
        <p:spPr>
          <a:xfrm>
            <a:off x="1331639" y="1124745"/>
            <a:ext cx="7438717" cy="230425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3203848" y="1628800"/>
            <a:ext cx="4752528" cy="1008112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39" y="3717032"/>
            <a:ext cx="6480721" cy="20882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Stat bars (10 min bars):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Top =&gt; Number of log entries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Bottom =&gt; Number of searches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Red Line =&gt; Number of errors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Black Line =&gt; CPU load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kern="1000" spc="30" dirty="0">
              <a:latin typeface="+mn-lt"/>
              <a:cs typeface="Franklin Gothic Book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Click on any bar to start looking for logs entries at that period</a:t>
            </a:r>
            <a:endParaRPr lang="en-US" sz="1800" kern="1000" spc="30" dirty="0" smtClean="0">
              <a:latin typeface="+mn-lt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03547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30" y="1121295"/>
            <a:ext cx="7444079" cy="478590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spc="30" dirty="0">
                <a:cs typeface="Franklin Gothic Book"/>
              </a:rPr>
              <a:t>Log view / analyze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187008" y="3822202"/>
            <a:ext cx="4774252" cy="2199085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596336" y="2564904"/>
            <a:ext cx="364924" cy="288032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516216" y="2852936"/>
            <a:ext cx="1368151" cy="792088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4649566"/>
            <a:ext cx="3996622" cy="1876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From the log view, once a 10 min slot is selected click on the small “…” button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Select one of the pre-made query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And the report shall be displayed on the bottom part</a:t>
            </a:r>
            <a:endParaRPr lang="en-US" sz="1800" kern="1000" spc="30" dirty="0" smtClean="0">
              <a:latin typeface="+mn-lt"/>
              <a:cs typeface="Franklin Gothic Book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105276" y="2442352"/>
            <a:ext cx="504056" cy="5040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092110" y="3071327"/>
            <a:ext cx="504056" cy="5040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092110" y="4512498"/>
            <a:ext cx="504056" cy="5040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3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 schaffen Wissen – heute für morgen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Questions</a:t>
            </a:r>
            <a:r>
              <a:rPr lang="de-CH" b="1" dirty="0" smtClean="0"/>
              <a:t>?</a:t>
            </a:r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 err="1" smtClean="0"/>
              <a:t>Contacts</a:t>
            </a:r>
            <a:r>
              <a:rPr lang="de-CH" b="1" dirty="0" smtClean="0"/>
              <a:t>:</a:t>
            </a:r>
          </a:p>
          <a:p>
            <a:pPr marL="0" indent="0">
              <a:buNone/>
            </a:pPr>
            <a:r>
              <a:rPr lang="de-CH" smtClean="0">
                <a:hlinkClick r:id="rId3"/>
              </a:rPr>
              <a:t>alain.bertrand@psi.ch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97052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</a:t>
            </a:r>
            <a:r>
              <a:rPr lang="en-US" dirty="0" smtClean="0"/>
              <a:t>main goals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1196752"/>
            <a:ext cx="680266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What is it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How to access it</a:t>
            </a:r>
            <a:endParaRPr lang="en-US" sz="1800" kern="1000" spc="30" dirty="0" smtClean="0">
              <a:latin typeface="+mn-lt"/>
              <a:cs typeface="Franklin Gothic Book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Live monitoring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Network overview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Log in / Permissions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Restarting / Upgrading a gateway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Checking Gateway software version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Debugging EPICS</a:t>
            </a:r>
            <a:endParaRPr lang="en-US" sz="1800" kern="1000" spc="30" dirty="0" smtClean="0">
              <a:latin typeface="+mn-lt"/>
              <a:cs typeface="Franklin Gothic Book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Configuration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Log view / analyze</a:t>
            </a:r>
            <a:endParaRPr lang="en-US" sz="1800" kern="1000" spc="30" dirty="0" smtClean="0">
              <a:latin typeface="+mn-lt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73595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spc="30" dirty="0" smtClean="0">
                <a:cs typeface="Franklin Gothic Book"/>
              </a:rPr>
              <a:t>What is it</a:t>
            </a:r>
            <a:endParaRPr lang="en-US" sz="2800" spc="30" dirty="0"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1412776"/>
            <a:ext cx="6696744" cy="42484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CAESAR stands for: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b="1" kern="1000" spc="30" dirty="0" smtClean="0">
                <a:latin typeface="+mn-lt"/>
                <a:cs typeface="Franklin Gothic Book"/>
              </a:rPr>
              <a:t>CA</a:t>
            </a:r>
            <a:r>
              <a:rPr lang="en-US" sz="1800" kern="1000" spc="30" dirty="0" smtClean="0">
                <a:latin typeface="+mn-lt"/>
                <a:cs typeface="Franklin Gothic Book"/>
              </a:rPr>
              <a:t> </a:t>
            </a:r>
            <a:r>
              <a:rPr lang="en-US" sz="1800" b="1" kern="1000" spc="30" dirty="0" smtClean="0">
                <a:latin typeface="+mn-lt"/>
                <a:cs typeface="Franklin Gothic Book"/>
              </a:rPr>
              <a:t>E</a:t>
            </a:r>
            <a:r>
              <a:rPr lang="en-US" sz="1800" kern="1000" spc="30" dirty="0" smtClean="0">
                <a:latin typeface="+mn-lt"/>
                <a:cs typeface="Franklin Gothic Book"/>
              </a:rPr>
              <a:t>PICS </a:t>
            </a:r>
            <a:r>
              <a:rPr lang="en-US" sz="1800" b="1" kern="1000" spc="30" dirty="0" smtClean="0">
                <a:latin typeface="+mn-lt"/>
                <a:cs typeface="Franklin Gothic Book"/>
              </a:rPr>
              <a:t>S</a:t>
            </a:r>
            <a:r>
              <a:rPr lang="en-US" sz="1800" kern="1000" spc="30" dirty="0" smtClean="0">
                <a:latin typeface="+mn-lt"/>
                <a:cs typeface="Franklin Gothic Book"/>
              </a:rPr>
              <a:t>py </a:t>
            </a:r>
            <a:r>
              <a:rPr lang="en-US" sz="1800" b="1" kern="1000" spc="30" dirty="0" smtClean="0">
                <a:latin typeface="+mn-lt"/>
                <a:cs typeface="Franklin Gothic Book"/>
              </a:rPr>
              <a:t>A</a:t>
            </a:r>
            <a:r>
              <a:rPr lang="en-US" sz="1800" kern="1000" spc="30" dirty="0" smtClean="0">
                <a:latin typeface="+mn-lt"/>
                <a:cs typeface="Franklin Gothic Book"/>
              </a:rPr>
              <a:t>nd </a:t>
            </a:r>
            <a:r>
              <a:rPr lang="en-US" sz="1800" b="1" kern="1000" spc="30" dirty="0" smtClean="0">
                <a:latin typeface="+mn-lt"/>
                <a:cs typeface="Franklin Gothic Book"/>
              </a:rPr>
              <a:t>R</a:t>
            </a:r>
            <a:r>
              <a:rPr lang="en-US" sz="1800" kern="1000" spc="30" dirty="0" smtClean="0">
                <a:latin typeface="+mn-lt"/>
                <a:cs typeface="Franklin Gothic Book"/>
              </a:rPr>
              <a:t>eport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kern="1000" spc="30" dirty="0">
              <a:latin typeface="+mn-lt"/>
              <a:cs typeface="Franklin Gothic Book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Goal: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1 pit stop point for all the EPICS Gateway work</a:t>
            </a:r>
          </a:p>
        </p:txBody>
      </p:sp>
    </p:spTree>
    <p:extLst>
      <p:ext uri="{BB962C8B-B14F-4D97-AF65-F5344CB8AC3E}">
        <p14:creationId xmlns:p14="http://schemas.microsoft.com/office/powerpoint/2010/main" val="1892247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spc="30" dirty="0" smtClean="0">
                <a:cs typeface="Franklin Gothic Book"/>
              </a:rPr>
              <a:t>How to access it</a:t>
            </a:r>
            <a:endParaRPr lang="en-US" sz="2800" spc="30" dirty="0">
              <a:cs typeface="Franklin Gothic Boo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4326" y="1071304"/>
            <a:ext cx="3759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sz="3600" b="1" dirty="0">
                <a:hlinkClick r:id="rId3"/>
              </a:rPr>
              <a:t>caesar.psi.ch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87" y="1988840"/>
            <a:ext cx="6596434" cy="42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96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spc="30" dirty="0">
                <a:cs typeface="Franklin Gothic Book"/>
              </a:rPr>
              <a:t>Live monitoring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81" y="969895"/>
            <a:ext cx="4896544" cy="31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852936"/>
            <a:ext cx="5388349" cy="346424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6580258" y="2972895"/>
            <a:ext cx="728046" cy="600121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Left Arrow 3"/>
          <p:cNvSpPr/>
          <p:nvPr/>
        </p:nvSpPr>
        <p:spPr bwMode="auto">
          <a:xfrm rot="19615194">
            <a:off x="5348210" y="3497713"/>
            <a:ext cx="1379245" cy="562507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603" y="5535345"/>
            <a:ext cx="399662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From the “Status” tab click on any gateway and a detailed view will be displayed</a:t>
            </a:r>
            <a:endParaRPr lang="en-US" sz="1800" kern="1000" spc="30" dirty="0" smtClean="0">
              <a:latin typeface="+mn-lt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385258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spc="30" dirty="0">
                <a:cs typeface="Franklin Gothic Book"/>
              </a:rPr>
              <a:t>Network </a:t>
            </a:r>
            <a:r>
              <a:rPr lang="en-US" sz="2800" spc="30" dirty="0" smtClean="0">
                <a:cs typeface="Franklin Gothic Book"/>
              </a:rPr>
              <a:t>overview</a:t>
            </a:r>
            <a:endParaRPr lang="en-US" sz="2800" spc="30" dirty="0">
              <a:cs typeface="Franklin Gothic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40768"/>
            <a:ext cx="7280161" cy="4680520"/>
          </a:xfrm>
          <a:prstGeom prst="rect">
            <a:avLst/>
          </a:prstGeom>
        </p:spPr>
      </p:pic>
      <p:pic>
        <p:nvPicPr>
          <p:cNvPr id="4" name="Picture 3" descr="Mouse Cursor 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437112"/>
            <a:ext cx="216024" cy="216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59195" y="4545124"/>
            <a:ext cx="3996622" cy="1692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The map tab on top shows an overview of all the gateways.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kern="1000" spc="30" dirty="0">
              <a:latin typeface="+mn-lt"/>
              <a:cs typeface="Franklin Gothic Book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Mouse over any and more information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1711457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308"/>
          <a:stretch/>
        </p:blipFill>
        <p:spPr>
          <a:xfrm>
            <a:off x="1475656" y="1340768"/>
            <a:ext cx="7280162" cy="223224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spc="30" dirty="0">
                <a:cs typeface="Franklin Gothic Book"/>
              </a:rPr>
              <a:t>Log in / Permissions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3378" y="3882191"/>
            <a:ext cx="7280162" cy="2448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All monitoring, checking, log analyze doesn’t require login.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kern="1000" spc="30" dirty="0" smtClean="0">
                <a:latin typeface="+mn-lt"/>
                <a:cs typeface="Franklin Gothic Book"/>
              </a:rPr>
              <a:t>Configuration change, restart a gateway do require a login.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en-US" sz="1800" kern="1000" spc="30" dirty="0" smtClean="0">
              <a:latin typeface="+mn-lt"/>
              <a:cs typeface="Franklin Gothic Book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0" spc="30" dirty="0" smtClean="0">
                <a:latin typeface="+mn-lt"/>
                <a:cs typeface="Franklin Gothic Book"/>
              </a:rPr>
              <a:t>Windows Username &amp; Password used</a:t>
            </a:r>
            <a:endParaRPr lang="en-US" sz="1800" kern="1000" spc="30" dirty="0">
              <a:latin typeface="+mn-lt"/>
              <a:cs typeface="Franklin Gothic Book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en-US" sz="1800" kern="1000" spc="30" dirty="0" smtClean="0">
              <a:latin typeface="+mn-lt"/>
              <a:cs typeface="Franklin Gothic Book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874315" y="1700674"/>
            <a:ext cx="959550" cy="420459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88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1" y="1340769"/>
            <a:ext cx="7280161" cy="468052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pc="30" dirty="0">
                <a:cs typeface="Franklin Gothic Book"/>
              </a:rPr>
              <a:t>Restarting / Upgrading a gateway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444208" y="5085184"/>
            <a:ext cx="1488916" cy="294161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 rot="2584311">
            <a:off x="5894404" y="4365012"/>
            <a:ext cx="1079142" cy="596561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630573"/>
            <a:ext cx="3996622" cy="1876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In the status detail view, press “Restart” or “Upgrade”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A confirmation dialog will be displayed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Press “OK” and the gateway shall restart.</a:t>
            </a:r>
            <a:endParaRPr lang="en-US" sz="1800" kern="1000" spc="30" dirty="0" smtClean="0">
              <a:latin typeface="+mn-lt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19710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77263"/>
          <a:stretch/>
        </p:blipFill>
        <p:spPr>
          <a:xfrm>
            <a:off x="1475657" y="1338318"/>
            <a:ext cx="1656183" cy="4682971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defRPr/>
            </a:pPr>
            <a:r>
              <a:rPr lang="de-DE" dirty="0"/>
              <a:t>Page </a:t>
            </a:r>
            <a:fld id="{EBC07571-3134-BB4B-B83F-1A9FE18D34F3}" type="slidenum">
              <a:rPr lang="de-DE" smtClean="0"/>
              <a:pPr algn="r">
                <a:defRPr/>
              </a:pPr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pc="30" dirty="0">
                <a:cs typeface="Franklin Gothic Book"/>
              </a:rPr>
              <a:t>Checking Gateway software version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475656" y="1772817"/>
            <a:ext cx="216023" cy="216024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75657" y="2527059"/>
            <a:ext cx="1080119" cy="216024"/>
          </a:xfrm>
          <a:prstGeom prst="round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2284"/>
          <a:stretch/>
        </p:blipFill>
        <p:spPr>
          <a:xfrm>
            <a:off x="3600070" y="1338318"/>
            <a:ext cx="4932370" cy="4682971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 bwMode="auto">
          <a:xfrm rot="10800000">
            <a:off x="3024006" y="2336790"/>
            <a:ext cx="1079142" cy="596561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4293096"/>
            <a:ext cx="3996622" cy="1876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Select “Gateway Versions” in the hamburger menu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You get a list of all Gateways with the version they are running.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rabicParenR"/>
            </a:pPr>
            <a:r>
              <a:rPr lang="en-US" sz="1800" kern="1000" spc="30" dirty="0" smtClean="0">
                <a:latin typeface="+mn-lt"/>
                <a:cs typeface="Franklin Gothic Book"/>
              </a:rPr>
              <a:t>Old versions will be displayed </a:t>
            </a:r>
            <a:r>
              <a:rPr lang="en-US" sz="1800" kern="1000" spc="30" dirty="0" smtClean="0">
                <a:latin typeface="+mn-lt"/>
                <a:cs typeface="Franklin Gothic Book"/>
              </a:rPr>
              <a:t>with red background</a:t>
            </a:r>
            <a:endParaRPr lang="en-US" sz="1800" kern="1000" spc="30" dirty="0" smtClean="0">
              <a:latin typeface="+mn-lt"/>
              <a:cs typeface="Franklin Gothic Book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27584" y="2023059"/>
            <a:ext cx="504056" cy="504000"/>
          </a:xfrm>
          <a:prstGeom prst="ellips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41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I PowerPoint Master english 4_3 (1)">
  <a:themeElements>
    <a:clrScheme name="Farbwelt des PSI">
      <a:dk1>
        <a:srgbClr val="000000"/>
      </a:dk1>
      <a:lt1>
        <a:srgbClr val="FFFFFF"/>
      </a:lt1>
      <a:dk2>
        <a:srgbClr val="000000"/>
      </a:dk2>
      <a:lt2>
        <a:srgbClr val="686868"/>
      </a:lt2>
      <a:accent1>
        <a:srgbClr val="FDCA00"/>
      </a:accent1>
      <a:accent2>
        <a:srgbClr val="EB5B00"/>
      </a:accent2>
      <a:accent3>
        <a:srgbClr val="C50006"/>
      </a:accent3>
      <a:accent4>
        <a:srgbClr val="7C204E"/>
      </a:accent4>
      <a:accent5>
        <a:srgbClr val="003B6E"/>
      </a:accent5>
      <a:accent6>
        <a:srgbClr val="197418"/>
      </a:accent6>
      <a:hlink>
        <a:srgbClr val="000000"/>
      </a:hlink>
      <a:folHlink>
        <a:srgbClr val="686868"/>
      </a:folHlink>
    </a:clrScheme>
    <a:fontScheme name="Georgia/Calibri">
      <a:majorFont>
        <a:latin typeface="Georgia"/>
        <a:ea typeface="ヒラギノ角ゴ Pro W3"/>
        <a:cs typeface="ヒラギノ角ゴ Pro W3"/>
      </a:majorFont>
      <a:minorFont>
        <a:latin typeface="Calibri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800" kern="1000" spc="30" dirty="0" err="1" smtClean="0">
            <a:latin typeface="+mn-lt"/>
            <a:cs typeface="Franklin Gothic Book"/>
          </a:defRPr>
        </a:defPPr>
      </a:lstStyle>
    </a:txDef>
  </a:objectDefaults>
  <a:extraClrSchemeLst>
    <a:extraClrScheme>
      <a:clrScheme name="Farbwelt des PSI">
        <a:dk1>
          <a:srgbClr val="000000"/>
        </a:dk1>
        <a:lt1>
          <a:srgbClr val="FFFFFF"/>
        </a:lt1>
        <a:dk2>
          <a:srgbClr val="000000"/>
        </a:dk2>
        <a:lt2>
          <a:srgbClr val="686868"/>
        </a:lt2>
        <a:accent1>
          <a:srgbClr val="FDCA00"/>
        </a:accent1>
        <a:accent2>
          <a:srgbClr val="EB5B00"/>
        </a:accent2>
        <a:accent3>
          <a:srgbClr val="C50006"/>
        </a:accent3>
        <a:accent4>
          <a:srgbClr val="7C204E"/>
        </a:accent4>
        <a:accent5>
          <a:srgbClr val="003B6E"/>
        </a:accent5>
        <a:accent6>
          <a:srgbClr val="197418"/>
        </a:accent6>
        <a:hlink>
          <a:srgbClr val="000000"/>
        </a:hlink>
        <a:folHlink>
          <a:srgbClr val="6868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rau 100%">
      <a:srgbClr val="505050"/>
    </a:custClr>
    <a:custClr name="Gelb 100%">
      <a:srgbClr val="FDCA00"/>
    </a:custClr>
    <a:custClr name="Orange 100%">
      <a:srgbClr val="EB5B00"/>
    </a:custClr>
    <a:custClr name="Rot 100%">
      <a:srgbClr val="C50006"/>
    </a:custClr>
    <a:custClr name="Braun 100%">
      <a:srgbClr val="85543A"/>
    </a:custClr>
    <a:custClr name="Olivgrün 100%">
      <a:srgbClr val="8F7111"/>
    </a:custClr>
    <a:custClr name="Hellgrün 100%">
      <a:srgbClr val="82911A"/>
    </a:custClr>
    <a:custClr name="Grün 100%">
      <a:srgbClr val="197418"/>
    </a:custClr>
    <a:custClr name="Violet 100%">
      <a:srgbClr val="7C204E"/>
    </a:custClr>
    <a:custClr name="Blau 100%">
      <a:srgbClr val="003B6E"/>
    </a:custClr>
    <a:custClr name="Grau 80%">
      <a:srgbClr val="686868"/>
    </a:custClr>
    <a:custClr name="Gelb 80%">
      <a:srgbClr val="FED43E"/>
    </a:custClr>
    <a:custClr name="Orange 80%">
      <a:srgbClr val="EE7B34"/>
    </a:custClr>
    <a:custClr name="Rot 80%">
      <a:srgbClr val="D04729"/>
    </a:custClr>
    <a:custClr name="Braun 80%">
      <a:srgbClr val="9A7059"/>
    </a:custClr>
    <a:custClr name="Olivgrün 80%">
      <a:srgbClr val="A48841"/>
    </a:custClr>
    <a:custClr name="Hellgrün 80%">
      <a:srgbClr val="9BA34C"/>
    </a:custClr>
    <a:custClr name="Grün 80%">
      <a:srgbClr val="518A42"/>
    </a:custClr>
    <a:custClr name="Violet 80%">
      <a:srgbClr val="914967"/>
    </a:custClr>
    <a:custClr name="Blau 80%">
      <a:srgbClr val="405583"/>
    </a:custClr>
    <a:custClr name="Grau 60%">
      <a:srgbClr val="969696"/>
    </a:custClr>
    <a:custClr name="Gelb 60%">
      <a:srgbClr val="FEDE74"/>
    </a:custClr>
    <a:custClr name="Orange 60%">
      <a:srgbClr val="F29E62"/>
    </a:custClr>
    <a:custClr name="Rot 60%">
      <a:srgbClr val="DA7252"/>
    </a:custClr>
    <a:custClr name="Braun 60%">
      <a:srgbClr val="B2917D"/>
    </a:custClr>
    <a:custClr name="Olivgrün 60%">
      <a:srgbClr val="BAA46A"/>
    </a:custClr>
    <a:custClr name="Hellgrün 60%">
      <a:srgbClr val="B5B874"/>
    </a:custClr>
    <a:custClr name="Grün 60%">
      <a:srgbClr val="7DA569"/>
    </a:custClr>
    <a:custClr name="Violet 60%">
      <a:srgbClr val="AA7084"/>
    </a:custClr>
    <a:custClr name="Blau 60%">
      <a:srgbClr val="69769E"/>
    </a:custClr>
    <a:custClr name="Grau 40%">
      <a:srgbClr val="B9B9B9"/>
    </a:custClr>
    <a:custClr name="Gelb 40%">
      <a:srgbClr val="FFEAA8"/>
    </a:custClr>
    <a:custClr name="Orange 40%">
      <a:srgbClr val="F6C096"/>
    </a:custClr>
    <a:custClr name="Rot 40%">
      <a:srgbClr val="E7A287"/>
    </a:custClr>
    <a:custClr name="Braun 40%">
      <a:srgbClr val="CAB5A6"/>
    </a:custClr>
    <a:custClr name="Olivgrün 40%">
      <a:srgbClr val="D0C19B"/>
    </a:custClr>
    <a:custClr name="Hellgrün 40%">
      <a:srgbClr val="CED0A4"/>
    </a:custClr>
    <a:custClr name="Grün 40%">
      <a:srgbClr val="A8C39A"/>
    </a:custClr>
    <a:custClr name="Violet 40%">
      <a:srgbClr val="C49FAA"/>
    </a:custClr>
    <a:custClr name="Blau 40%">
      <a:srgbClr val="989FBD"/>
    </a:custClr>
    <a:custClr name="Grau 20%">
      <a:srgbClr val="E5E5E5"/>
    </a:custClr>
    <a:custClr name="Gelb 20%">
      <a:srgbClr val="FFF5D6"/>
    </a:custClr>
    <a:custClr name="Orange 20%">
      <a:srgbClr val="FBE1CC"/>
    </a:custClr>
    <a:custClr name="Rot 20%">
      <a:srgbClr val="F3D2C2"/>
    </a:custClr>
    <a:custClr name="Braun 20%">
      <a:srgbClr val="E4D9D2"/>
    </a:custClr>
    <a:custClr name="Olivgrün 20%">
      <a:srgbClr val="E8E1CE"/>
    </a:custClr>
    <a:custClr name="Hellgrün 20%">
      <a:srgbClr val="E7E8D3"/>
    </a:custClr>
    <a:custClr name="Grün 20%">
      <a:srgbClr val="D4E2CE"/>
    </a:custClr>
    <a:custClr name="Violet 20%">
      <a:srgbClr val="E1D0D5"/>
    </a:custClr>
    <a:custClr name="Blau 20%">
      <a:srgbClr val="CBCFDF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PSI PowerPoint Master english 4_3 (1)</Template>
  <TotalTime>0</TotalTime>
  <Words>452</Words>
  <Application>Microsoft Office PowerPoint</Application>
  <PresentationFormat>On-screen Show (4:3)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Ｐゴシック</vt:lpstr>
      <vt:lpstr>Arial</vt:lpstr>
      <vt:lpstr>Arial Black</vt:lpstr>
      <vt:lpstr>Arial Narrow</vt:lpstr>
      <vt:lpstr>Calibri</vt:lpstr>
      <vt:lpstr>Franklin Gothic Book</vt:lpstr>
      <vt:lpstr>Georgia</vt:lpstr>
      <vt:lpstr>Rockwell</vt:lpstr>
      <vt:lpstr>Symbol</vt:lpstr>
      <vt:lpstr>Times</vt:lpstr>
      <vt:lpstr>ヒラギノ角ゴ Pro W3</vt:lpstr>
      <vt:lpstr>PSI PowerPoint Master english 4_3 (1)</vt:lpstr>
      <vt:lpstr>CAESAR – GFA Piquet</vt:lpstr>
      <vt:lpstr>CAESAR main goals</vt:lpstr>
      <vt:lpstr>What is it</vt:lpstr>
      <vt:lpstr>How to access it</vt:lpstr>
      <vt:lpstr>Live monitoring</vt:lpstr>
      <vt:lpstr>Network overview</vt:lpstr>
      <vt:lpstr>Log in / Permissions</vt:lpstr>
      <vt:lpstr>Restarting / Upgrading a gateway</vt:lpstr>
      <vt:lpstr>Checking Gateway software version</vt:lpstr>
      <vt:lpstr>Debugging EPICS</vt:lpstr>
      <vt:lpstr>Configuration</vt:lpstr>
      <vt:lpstr>Log view / analyze</vt:lpstr>
      <vt:lpstr>Log view / analyze</vt:lpstr>
      <vt:lpstr>Log view / analyze</vt:lpstr>
      <vt:lpstr>Wir schaffen Wissen – heute für morgen</vt:lpstr>
    </vt:vector>
  </TitlesOfParts>
  <Company>PSI - Paul Scherrer Institut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– What is it?</dc:title>
  <dc:creator>Bertrand Alain Gregor</dc:creator>
  <cp:lastModifiedBy>Alain Bertrand</cp:lastModifiedBy>
  <cp:revision>89</cp:revision>
  <cp:lastPrinted>2015-07-23T13:50:07Z</cp:lastPrinted>
  <dcterms:created xsi:type="dcterms:W3CDTF">2019-01-28T07:24:25Z</dcterms:created>
  <dcterms:modified xsi:type="dcterms:W3CDTF">2019-11-05T07:36:52Z</dcterms:modified>
</cp:coreProperties>
</file>