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8001"/>
    <a:srgbClr val="FF2549"/>
    <a:srgbClr val="007033"/>
    <a:srgbClr val="9EFF29"/>
    <a:srgbClr val="C33A1F"/>
    <a:srgbClr val="003635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946" y="2905432"/>
            <a:ext cx="7079227" cy="1533836"/>
          </a:xfr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00CC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324" y="2168018"/>
            <a:ext cx="6939116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6" y="534051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86347"/>
            <a:ext cx="8246070" cy="3392129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14" y="443407"/>
            <a:ext cx="7070176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73" y="1177436"/>
            <a:ext cx="709397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529743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505" y="177350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05" y="224590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4626" y="177350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4626" y="224590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690" y="2374489"/>
            <a:ext cx="6975986" cy="1526457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440" y="3923072"/>
            <a:ext cx="6828502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2021-01-20T10:29:40Z</dcterms:modified>
</cp:coreProperties>
</file>