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8F0D9-A40A-418C-A93E-49FFF1C696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322DA-6D61-493C-9226-A09252014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DB92-3317-4B9C-B989-3EB0B44A5A4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581A2-DB2F-40D7-B1A3-70F4450F3D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494D-5DF8-4272-AF70-90734D1FFE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35C5E-88AC-4A67-B70E-0C66EA6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1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2BB80-3726-4084-9E76-EB2EA862C82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7A7E-4FCE-4AF5-84C5-94C9D6C8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9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F512121-8EED-40DE-A312-124B500E188B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78B4-55C6-43CB-8CD4-3D032E1637A2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37A-841E-4E53-94A8-313364B48D11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DFAF-CC7F-41BF-8C23-BC21D7D5564B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06C8-62C3-4BFD-A26C-3AB8B14E880B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3A9-BBA8-4349-A2A2-A2E74B91E0E2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5F62-28FC-413B-948E-8DFCA62DD2FF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ED6-5CCC-4510-9A28-C56229069527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5C13-B398-4B8C-960B-849C5B5002E5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9B6-4D3C-413C-92E4-22794FDD0C0E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8B0D-538A-4E2E-845E-ECE0B01B4152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A401-E4E7-40EA-B7B1-CD946438BB04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2432-FA9F-42B3-BEFB-156E1A2BE441}" type="datetime1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38E7-B7C9-47EC-8BBC-3547CB46FF80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707-E757-48C0-8DC0-EB5D686EF21C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3ED-5A6B-48EF-A4DD-79B6DC4259B7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593A-9BCC-47E7-B3C6-02C362D176C5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58454DC-1228-4A6C-AB25-5225BEE4C3BD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2D1525B-4547-4D1B-9851-1E544B2AF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4EAD20-33A5-46F5-A616-E1A84F3F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7D09F-2F1E-4DAD-B786-189E47A2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20" y="4354516"/>
            <a:ext cx="10805790" cy="1073627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Sound Maker</a:t>
            </a:r>
          </a:p>
        </p:txBody>
      </p:sp>
      <p:sp>
        <p:nvSpPr>
          <p:cNvPr id="27" name="5-Point Star 31">
            <a:extLst>
              <a:ext uri="{FF2B5EF4-FFF2-40B4-BE49-F238E27FC236}">
                <a16:creationId xmlns:a16="http://schemas.microsoft.com/office/drawing/2014/main" id="{ADCCECA8-1C81-4A56-B427-3863A2F34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6823-18E9-4FD7-A8FB-A5248AAB3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332" y="5276167"/>
            <a:ext cx="10792448" cy="1206515"/>
          </a:xfrm>
        </p:spPr>
        <p:txBody>
          <a:bodyPr>
            <a:normAutofit/>
          </a:bodyPr>
          <a:lstStyle/>
          <a:p>
            <a:pPr algn="ctr"/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crearea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și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redarea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conținutului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sonor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în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browser-ul Web</a:t>
            </a:r>
          </a:p>
          <a:p>
            <a:pPr algn="ctr"/>
            <a:r>
              <a:rPr lang="en-ZA" sz="1400" b="1"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Autor</a:t>
            </a:r>
            <a:r>
              <a:rPr lang="en-US" sz="1400" b="1"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Paul-Alexandru scutaru</a:t>
            </a:r>
          </a:p>
          <a:p>
            <a:pPr algn="ctr"/>
            <a:r>
              <a:rPr lang="en-US" sz="14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Coordonator: sabin-corneliu buraga</a:t>
            </a:r>
            <a:endParaRPr lang="en-ZA" sz="1400" b="1">
              <a:effectLst/>
              <a:latin typeface="Arial" panose="020B06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7699AD-901F-4BB3-B188-BA6FACB7E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ano">
            <a:extLst>
              <a:ext uri="{FF2B5EF4-FFF2-40B4-BE49-F238E27FC236}">
                <a16:creationId xmlns:a16="http://schemas.microsoft.com/office/drawing/2014/main" id="{1408D6ED-00BD-4F1D-9B16-DF0CD8E63D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 rot="21600000">
            <a:off x="691547" y="691546"/>
            <a:ext cx="10805789" cy="287450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95B1FF-4519-489E-98AD-9BF76D7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2C13280-4E63-4D0A-833B-CA73CC411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165" y="4674364"/>
            <a:ext cx="608272" cy="608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63F3-1331-4A7B-AF28-2AFC6BE0D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564" y="4674364"/>
            <a:ext cx="608272" cy="6082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C907-4817-40DE-B5B7-D857180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9AD49-DA3D-4AC0-91C5-D29CAE3D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Cuprins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15B12-2C8A-4E4C-9724-AE363F5975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en-US">
                <a:hlinkClick r:id="rId2" action="ppaction://hlinksldjump"/>
              </a:rPr>
              <a:t>1. Introducere</a:t>
            </a:r>
            <a:endParaRPr lang="en-US"/>
          </a:p>
          <a:p>
            <a:r>
              <a:rPr lang="en-US">
                <a:hlinkClick r:id="rId3" action="ppaction://hlinksldjump"/>
              </a:rPr>
              <a:t>2. Descrierea problemei</a:t>
            </a:r>
            <a:endParaRPr lang="en-US"/>
          </a:p>
          <a:p>
            <a:r>
              <a:rPr lang="en-US">
                <a:hlinkClick r:id="rId4" action="ppaction://hlinksldjump"/>
              </a:rPr>
              <a:t>3. Implementare</a:t>
            </a:r>
            <a:endParaRPr lang="en-US"/>
          </a:p>
          <a:p>
            <a:r>
              <a:rPr lang="en-US">
                <a:hlinkClick r:id="rId5" action="ppaction://hlinksldjump"/>
              </a:rPr>
              <a:t>4. Concluzii</a:t>
            </a:r>
            <a:endParaRPr lang="ro-RO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FA3D-7386-4E9B-9D22-6DAFAA8A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802449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CE8C1-DADA-45E9-B64D-98B0D781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20" y="1110837"/>
            <a:ext cx="6369550" cy="399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8" y="-438486"/>
            <a:ext cx="366546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Introducere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444107" y="1225119"/>
            <a:ext cx="3715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producție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muzicală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beneficiat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îmbunătățiri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exponențiale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odată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tehnologiei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ultimii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zeci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Acum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30 de ani,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producerea unei simple melodii era nevoie de un studio plin cu aparatură sofisticată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E9B7-1003-4929-925A-0AF138292FE2}"/>
              </a:ext>
            </a:extLst>
          </p:cNvPr>
          <p:cNvSpPr txBox="1"/>
          <p:nvPr/>
        </p:nvSpPr>
        <p:spPr>
          <a:xfrm>
            <a:off x="6062528" y="527586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Aparatură veche pentru producție muzicală</a:t>
            </a:r>
            <a:endParaRPr lang="ro-R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EA860-9101-4461-B13A-B5DFD3EB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8935" y="5747163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E433F-B804-46B5-B058-50470D5FBD20}"/>
              </a:ext>
            </a:extLst>
          </p:cNvPr>
          <p:cNvSpPr txBox="1"/>
          <p:nvPr/>
        </p:nvSpPr>
        <p:spPr>
          <a:xfrm>
            <a:off x="5608935" y="5190843"/>
            <a:ext cx="607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/>
              <a:t>https://soundgas.com/wp-content/uploads/2019/07/Soundgas-Studio-Shot-Full-new.jpg</a:t>
            </a:r>
          </a:p>
        </p:txBody>
      </p:sp>
    </p:spTree>
    <p:extLst>
      <p:ext uri="{BB962C8B-B14F-4D97-AF65-F5344CB8AC3E}">
        <p14:creationId xmlns:p14="http://schemas.microsoft.com/office/powerpoint/2010/main" val="10751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8" y="-438486"/>
            <a:ext cx="515178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Descrierea problemei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444106" y="1225119"/>
            <a:ext cx="375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Evoluția tehnologiei permite acum capacități imense de procesare și producție muzicală, totul de pe un singur computer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Folosind aplicații de tip stație audio digitală, se pot atinge rezultate incredibile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Domeniul aplicațiilor Web nu dispune de suficiente implementări ale unor astfel de aplicații, capabile de creare, procesare și augmentare de sunet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E9B7-1003-4929-925A-0AF138292FE2}"/>
              </a:ext>
            </a:extLst>
          </p:cNvPr>
          <p:cNvSpPr txBox="1"/>
          <p:nvPr/>
        </p:nvSpPr>
        <p:spPr>
          <a:xfrm>
            <a:off x="6201751" y="855787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Producție muzicală realizată de pe un computer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73DB1-AA22-4123-8388-BC895D58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28" y="1426592"/>
            <a:ext cx="4951521" cy="3301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7629E-5243-4F5B-902F-7B55A5B0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8935" y="5752978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2467-AD71-4E1C-B173-C4973221CE6F}"/>
              </a:ext>
            </a:extLst>
          </p:cNvPr>
          <p:cNvSpPr txBox="1"/>
          <p:nvPr/>
        </p:nvSpPr>
        <p:spPr>
          <a:xfrm>
            <a:off x="5997368" y="4901489"/>
            <a:ext cx="5081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/>
              <a:t>https://iconcollective.edu/wp-content/uploads/iMac_Logic_Pro_X-354x236@2x.jpg</a:t>
            </a:r>
          </a:p>
        </p:txBody>
      </p:sp>
    </p:spTree>
    <p:extLst>
      <p:ext uri="{BB962C8B-B14F-4D97-AF65-F5344CB8AC3E}">
        <p14:creationId xmlns:p14="http://schemas.microsoft.com/office/powerpoint/2010/main" val="7917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75205-05A5-4E78-BDB5-2D3E45C40EA8}"/>
              </a:ext>
            </a:extLst>
          </p:cNvPr>
          <p:cNvSpPr txBox="1"/>
          <p:nvPr/>
        </p:nvSpPr>
        <p:spPr>
          <a:xfrm flipH="1">
            <a:off x="824069" y="244981"/>
            <a:ext cx="103467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Astfel, proiectul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Sound Maker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aduce o implementare compactă a diverselor funcționalități de producție de sunet, direct pe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-ul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Web.</a:t>
            </a:r>
            <a:endParaRPr lang="ro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61E5B8-4503-4D58-AF38-54AE632C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5" y="998198"/>
            <a:ext cx="9504618" cy="4455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89970-3B22-46B7-83C6-4028DB4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6" y="577599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269" y="-500629"/>
            <a:ext cx="515178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Implementare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283091" y="1151453"/>
            <a:ext cx="39505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Sound Maker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pune la dispoziția utilizatorului instrumente și unelte muzicale capabile: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Oscilatoare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Simulator de zgomot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Sintetizatore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Înregistrare microfon cu efecte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Sampler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Secvențiator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Redare fișiere MIDI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Salvare/partajare sunete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DD88B-8BC8-4C43-BA2D-B0592F25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53" y="1543220"/>
            <a:ext cx="7293014" cy="3429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CB105-E3A9-4495-AAF1-3FC762C3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8532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EE32B-6F12-4B0F-BAB9-2D6BED656499}"/>
              </a:ext>
            </a:extLst>
          </p:cNvPr>
          <p:cNvSpPr txBox="1"/>
          <p:nvPr/>
        </p:nvSpPr>
        <p:spPr>
          <a:xfrm>
            <a:off x="1131902" y="472800"/>
            <a:ext cx="92460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Tehnologii principale folosite: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Framework-ul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React.js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Framework-ul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Express.js (Node.js)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Tone.js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Web Audio API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Serviciul de baze de date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Performanța aplicației este ridicată, datorită implementării folosind popularul și dinamicul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React.js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(proiectul este orientat spre programare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Aplicația deține un API propriu, capabil să ofere și să prelucreze resurse sonore (JSON).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Sunt stocate două tabele: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Utilizatori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Sunete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C8F69-BEB1-4936-A354-A0831B9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9465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EE32B-6F12-4B0F-BAB9-2D6BED656499}"/>
              </a:ext>
            </a:extLst>
          </p:cNvPr>
          <p:cNvSpPr txBox="1"/>
          <p:nvPr/>
        </p:nvSpPr>
        <p:spPr>
          <a:xfrm>
            <a:off x="1265067" y="1324537"/>
            <a:ext cx="924609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Sound Maker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oferă un mediu dinamic și interactiv în care utilizatorul poate să creeze, să redea și să proceseze conținut sonor.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Este implementat de asemenea și un sistem de salvare/partajare a sunetelor create de utilizatori, sporind capacitățile proiectului.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Aplicația poate fi utilizată atât de un utilizator obișnuit, cât și de un eventual expert în domeniul producției muzicale, cu scop practic sau pur artistic.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C8F69-BEB1-4936-A354-A0831B9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9465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A1C1AC-0516-4D84-910E-C8E244DE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570" y="-230394"/>
            <a:ext cx="5157072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Concluzii</a:t>
            </a:r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2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F362EA-361F-4FD6-9EE0-EBD0EACEB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DA70F7-4E17-4283-953E-07CDE98A1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73F19-7BB3-4A4E-880E-97266610124A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design</Template>
  <TotalTime>136</TotalTime>
  <Words>395</Words>
  <Application>Microsoft Office PowerPoint</Application>
  <PresentationFormat>Widescreen</PresentationFormat>
  <Paragraphs>71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Sound Maker</vt:lpstr>
      <vt:lpstr>Cuprins</vt:lpstr>
      <vt:lpstr>Introducere</vt:lpstr>
      <vt:lpstr>Descrierea problemei</vt:lpstr>
      <vt:lpstr>PowerPoint Presentation</vt:lpstr>
      <vt:lpstr>Implementare</vt:lpstr>
      <vt:lpstr>PowerPoint Presentation</vt:lpstr>
      <vt:lpstr>Concluzii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Maker</dc:title>
  <dc:creator>Alex</dc:creator>
  <cp:lastModifiedBy>Alex</cp:lastModifiedBy>
  <cp:revision>19</cp:revision>
  <dcterms:created xsi:type="dcterms:W3CDTF">2021-06-19T15:09:20Z</dcterms:created>
  <dcterms:modified xsi:type="dcterms:W3CDTF">2021-06-22T10:49:34Z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