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65FA-4CF1-4678-9F56-C41102001FC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6F6A-A4B7-4ADD-BBF3-AD4BFAD9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8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65FA-4CF1-4678-9F56-C41102001FC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6F6A-A4B7-4ADD-BBF3-AD4BFAD9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0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65FA-4CF1-4678-9F56-C41102001FC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6F6A-A4B7-4ADD-BBF3-AD4BFAD9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8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65FA-4CF1-4678-9F56-C41102001FC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6F6A-A4B7-4ADD-BBF3-AD4BFAD9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3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65FA-4CF1-4678-9F56-C41102001FC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6F6A-A4B7-4ADD-BBF3-AD4BFAD9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0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65FA-4CF1-4678-9F56-C41102001FC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6F6A-A4B7-4ADD-BBF3-AD4BFAD9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65FA-4CF1-4678-9F56-C41102001FC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6F6A-A4B7-4ADD-BBF3-AD4BFAD9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2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65FA-4CF1-4678-9F56-C41102001FC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6F6A-A4B7-4ADD-BBF3-AD4BFAD9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8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65FA-4CF1-4678-9F56-C41102001FC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6F6A-A4B7-4ADD-BBF3-AD4BFAD9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4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65FA-4CF1-4678-9F56-C41102001FC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6F6A-A4B7-4ADD-BBF3-AD4BFAD9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4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65FA-4CF1-4678-9F56-C41102001FC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6F6A-A4B7-4ADD-BBF3-AD4BFAD9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065FA-4CF1-4678-9F56-C41102001FC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26F6A-A4B7-4ADD-BBF3-AD4BFAD9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5" y="2767012"/>
            <a:ext cx="1428750" cy="1323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9" b="97842" l="0" r="100000">
                        <a14:foregroundMark x1="24000" y1="49640" x2="25333" y2="48921"/>
                        <a14:foregroundMark x1="20000" y1="52518" x2="21333" y2="51079"/>
                        <a14:foregroundMark x1="31333" y1="38129" x2="32000" y2="40288"/>
                        <a14:foregroundMark x1="8667" y1="16547" x2="14000" y2="17986"/>
                        <a14:foregroundMark x1="34667" y1="23741" x2="41333" y2="25180"/>
                        <a14:foregroundMark x1="80667" y1="31655" x2="72000" y2="30935"/>
                        <a14:foregroundMark x1="82667" y1="31655" x2="79333" y2="30935"/>
                        <a14:foregroundMark x1="82000" y1="29496" x2="78667" y2="28777"/>
                        <a14:foregroundMark x1="61333" y1="18705" x2="62667" y2="22302"/>
                        <a14:foregroundMark x1="64000" y1="24460" x2="64000" y2="24460"/>
                        <a14:foregroundMark x1="86667" y1="54676" x2="90000" y2="57554"/>
                        <a14:foregroundMark x1="90000" y1="61871" x2="90000" y2="61871"/>
                        <a14:foregroundMark x1="6667" y1="15827" x2="10000" y2="18705"/>
                        <a14:backgroundMark x1="11333" y1="50360" x2="10667" y2="71223"/>
                        <a14:backgroundMark x1="13333" y1="83453" x2="13333" y2="91367"/>
                        <a14:backgroundMark x1="14667" y1="38129" x2="6000" y2="51799"/>
                        <a14:backgroundMark x1="4000" y1="9353" x2="36000" y2="8633"/>
                        <a14:backgroundMark x1="40667" y1="12950" x2="67333" y2="10072"/>
                        <a14:backgroundMark x1="70667" y1="10072" x2="84667" y2="165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0079">
            <a:off x="2153516" y="1589376"/>
            <a:ext cx="14287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14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2019-12-19T13:32:28Z</dcterms:created>
  <dcterms:modified xsi:type="dcterms:W3CDTF">2019-12-19T13:39:20Z</dcterms:modified>
</cp:coreProperties>
</file>