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34D9-D7C5-4CDD-96E0-4AA1378D892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2A3B-11A1-4A00-A76F-88CC5AD7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8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34D9-D7C5-4CDD-96E0-4AA1378D892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2A3B-11A1-4A00-A76F-88CC5AD7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0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34D9-D7C5-4CDD-96E0-4AA1378D892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2A3B-11A1-4A00-A76F-88CC5AD7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6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34D9-D7C5-4CDD-96E0-4AA1378D892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2A3B-11A1-4A00-A76F-88CC5AD7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1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34D9-D7C5-4CDD-96E0-4AA1378D892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2A3B-11A1-4A00-A76F-88CC5AD7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5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34D9-D7C5-4CDD-96E0-4AA1378D892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2A3B-11A1-4A00-A76F-88CC5AD7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1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34D9-D7C5-4CDD-96E0-4AA1378D892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2A3B-11A1-4A00-A76F-88CC5AD7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5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34D9-D7C5-4CDD-96E0-4AA1378D892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2A3B-11A1-4A00-A76F-88CC5AD7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3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34D9-D7C5-4CDD-96E0-4AA1378D892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2A3B-11A1-4A00-A76F-88CC5AD7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0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34D9-D7C5-4CDD-96E0-4AA1378D892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2A3B-11A1-4A00-A76F-88CC5AD7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2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34D9-D7C5-4CDD-96E0-4AA1378D892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2A3B-11A1-4A00-A76F-88CC5AD7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0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9-D7C5-4CDD-96E0-4AA1378D892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A2A3B-11A1-4A00-A76F-88CC5AD7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6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9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3100428"/>
            <a:ext cx="10058400" cy="542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69638">
            <a:off x="4929621" y="1254703"/>
            <a:ext cx="476250" cy="5524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54545" y1="50649" x2="54545" y2="48052"/>
                        <a14:foregroundMark x1="57143" y1="45455" x2="57143" y2="45455"/>
                        <a14:backgroundMark x1="28571" y1="32468" x2="42857" y2="32468"/>
                        <a14:backgroundMark x1="96104" y1="51948" x2="98701" y2="57143"/>
                        <a14:backgroundMark x1="88312" y1="29870" x2="81818" y2="40260"/>
                        <a14:backgroundMark x1="5195" y1="83117" x2="3896" y2="89610"/>
                        <a14:backgroundMark x1="51948" y1="97403" x2="44156" y2="96104"/>
                        <a14:backgroundMark x1="18182" y1="70130" x2="18182" y2="70130"/>
                        <a14:backgroundMark x1="22078" y1="98701" x2="27273" y2="98701"/>
                        <a14:backgroundMark x1="32468" y1="98701" x2="36364" y2="987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88" y="1397219"/>
            <a:ext cx="733333" cy="7333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2921000" y="0"/>
            <a:ext cx="6350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6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2019-12-17T08:51:41Z</dcterms:created>
  <dcterms:modified xsi:type="dcterms:W3CDTF">2019-12-18T11:32:15Z</dcterms:modified>
</cp:coreProperties>
</file>