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2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0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2B3D-DD78-4597-98F2-58D680DCFC1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66EE-A9C1-4AC5-BA11-8B2EB508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577" y1="34310" x2="62887" y2="33891"/>
                        <a14:foregroundMark x1="36426" y1="43096" x2="40893" y2="43515"/>
                        <a14:foregroundMark x1="50172" y1="60251" x2="49141" y2="60251"/>
                        <a14:foregroundMark x1="72852" y1="41841" x2="74914" y2="41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4147271"/>
            <a:ext cx="2771775" cy="2276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36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62" y="1423987"/>
            <a:ext cx="2647950" cy="3143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31295" y1="13636" x2="33813" y2="26364"/>
                        <a14:backgroundMark x1="46763" y1="47576" x2="48561" y2="20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1636369"/>
            <a:ext cx="2647950" cy="2718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745" l="0" r="100000">
                        <a14:foregroundMark x1="34375" y1="55649" x2="35547" y2="57322"/>
                        <a14:foregroundMark x1="34766" y1="56904" x2="35938" y2="61088"/>
                        <a14:foregroundMark x1="39844" y1="54393" x2="42969" y2="61506"/>
                        <a14:foregroundMark x1="41016" y1="49372" x2="30469" y2="53138"/>
                        <a14:foregroundMark x1="88672" y1="53556" x2="92969" y2="65272"/>
                        <a14:foregroundMark x1="90625" y1="51464" x2="85938" y2="63598"/>
                        <a14:foregroundMark x1="89453" y1="50628" x2="88672" y2="65272"/>
                        <a14:foregroundMark x1="85938" y1="50209" x2="84375" y2="64854"/>
                        <a14:foregroundMark x1="89844" y1="49372" x2="88672" y2="70293"/>
                        <a14:foregroundMark x1="87109" y1="46862" x2="91016" y2="62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73" y="1857517"/>
            <a:ext cx="2438095" cy="22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34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53" y="736307"/>
            <a:ext cx="2771429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5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2019-12-28T08:53:50Z</dcterms:created>
  <dcterms:modified xsi:type="dcterms:W3CDTF">2020-01-04T09:00:55Z</dcterms:modified>
</cp:coreProperties>
</file>