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5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13DE8-FB4A-46A2-AFDB-CBAE8129B77B}" type="datetimeFigureOut">
              <a:rPr lang="en-US" smtClean="0"/>
              <a:t>10-Aug-17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7DA7D-ADAA-4A4A-A173-29169A7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8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DA7D-ADAA-4A4A-A173-29169A7981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C410-16E7-4835-8E3E-B0553B5EA83E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0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188-E458-4F33-9B71-62DAAC2398C8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36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B68-814F-44D8-AA34-F63C6097A738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71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07C-F73C-4B04-9031-F51F41558BCA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3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188-E458-4F33-9B71-62DAAC2398C8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75472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188-E458-4F33-9B71-62DAAC2398C8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2151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2E34-B39F-4F47-B9BF-4C8A1A87FB34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6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8BFD-C17A-4AC0-ADA9-3085B67C3C0C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2C13-9712-4A7E-9242-F32CC8050BC6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7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DF6-E429-4C3E-BDCE-FD9DD143E4A4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7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72D-B505-49FC-8C3F-4E61A3CB32AD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9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E03D-EBD7-49F5-B9ED-3B218D6C52D2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9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5FDB-1E16-4507-B520-CE81CE0DF29E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1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B807-97A5-4749-B384-2A08CE326AF4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4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291A-64C1-4C9D-B2DB-7D3253AFCCD3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8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0C80-6937-4474-95C8-2B710F769D68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4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8188-E458-4F33-9B71-62DAAC2398C8}" type="datetime1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0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584" y="412123"/>
            <a:ext cx="10608415" cy="1477103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APPLYING SHIFTING Reflection AND SCALING OPERATION ON SIGNAL</a:t>
            </a:r>
            <a:endParaRPr lang="en-US" sz="44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0181" y="4165280"/>
            <a:ext cx="7851819" cy="2526875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00B050"/>
                </a:solidFill>
                <a:latin typeface="Comic Sans MS" panose="030F0702030302020204" pitchFamily="66" charset="0"/>
              </a:rPr>
              <a:t>GROUP MEMBERS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1. </a:t>
            </a:r>
            <a:r>
              <a:rPr lang="en-US" sz="2800" b="1" i="1" dirty="0" err="1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Shovon</a:t>
            </a: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Paul ( 2015-1-60-130)</a:t>
            </a:r>
            <a:endParaRPr lang="en-US" sz="2800" b="1" i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2. </a:t>
            </a:r>
            <a:r>
              <a:rPr lang="en-US" sz="2800" b="1" i="1" dirty="0" err="1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Jubair</a:t>
            </a: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Islam Joy ( 2015-1-60-052)</a:t>
            </a:r>
            <a:endParaRPr lang="en-US" sz="2800" b="1" i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3. </a:t>
            </a:r>
            <a:r>
              <a:rPr lang="en-US" sz="2800" b="1" i="1" dirty="0" err="1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Imtiaz</a:t>
            </a: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Ahmed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(</a:t>
            </a: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2015-1-60-042)</a:t>
            </a:r>
            <a:endParaRPr lang="en-US" sz="2800" b="1" i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7756" y="453555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772" y="329899"/>
            <a:ext cx="3579275" cy="128089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lgerian" panose="04020705040A02060702" pitchFamily="82" charset="0"/>
              </a:rPr>
              <a:t>APPLICATIONS</a:t>
            </a:r>
            <a:endParaRPr lang="en-US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2658" y="1360669"/>
            <a:ext cx="1095935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Industrial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Control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and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Automation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(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Control the velocity or position of an object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)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Controlling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the position of a </a:t>
            </a:r>
            <a:r>
              <a:rPr lang="en-US" sz="20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Valve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of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a motor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Transmission of </a:t>
            </a:r>
            <a:r>
              <a:rPr lang="en-US" sz="20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Information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(signal) over a Channel</a:t>
            </a:r>
          </a:p>
          <a:p>
            <a:endParaRPr lang="en-US" dirty="0" smtClean="0"/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The Channel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may be free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Space,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fiber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Optic Cable</a:t>
            </a:r>
          </a:p>
          <a:p>
            <a:pPr lvl="4"/>
            <a:endParaRPr lang="en-US" sz="20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Analog Modulation: </a:t>
            </a:r>
            <a:r>
              <a:rPr lang="en-US" sz="20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Transmitting </a:t>
            </a:r>
            <a:r>
              <a:rPr lang="en-US" sz="20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Audio Signals</a:t>
            </a:r>
            <a:endParaRPr lang="en-US" sz="2000" b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Higher frequency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Range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  <a:sym typeface="Wingdings" panose="05000000000000000000" pitchFamily="2" charset="2"/>
              </a:rPr>
              <a:t> Good Propagation</a:t>
            </a:r>
          </a:p>
          <a:p>
            <a:pPr lvl="4"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Used in CDs,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Digital Cellular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service, </a:t>
            </a:r>
            <a:r>
              <a:rPr lang="en-US" sz="20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Digital Phone </a:t>
            </a:r>
            <a:r>
              <a:rPr lang="en-US" sz="20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lines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and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Computer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modems.</a:t>
            </a:r>
          </a:p>
        </p:txBody>
      </p:sp>
    </p:spTree>
    <p:extLst>
      <p:ext uri="{BB962C8B-B14F-4D97-AF65-F5344CB8AC3E}">
        <p14:creationId xmlns:p14="http://schemas.microsoft.com/office/powerpoint/2010/main" val="14554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068" y="329899"/>
            <a:ext cx="3417910" cy="8230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CONCLUSION</a:t>
            </a:r>
            <a:endParaRPr lang="en-US" sz="40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9482" y="1492624"/>
            <a:ext cx="100046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Signal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Operations are simply modifications to the time variable of the </a:t>
            </a:r>
            <a:endParaRPr lang="en-US" sz="2000" b="1" dirty="0" smtClean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endParaRPr lang="en-US" sz="20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These are pretty similar to the mathematical graphical transformation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34000">
              <a:schemeClr val="accent4">
                <a:lumMod val="45000"/>
                <a:lumOff val="55000"/>
              </a:schemeClr>
            </a:gs>
            <a:gs pos="63000">
              <a:schemeClr val="accent4">
                <a:lumMod val="45000"/>
                <a:lumOff val="55000"/>
              </a:schemeClr>
            </a:gs>
            <a:gs pos="92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782" y="437672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Any Question or Suggestion 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05" y="1718562"/>
            <a:ext cx="4760260" cy="4082536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635000" dist="76200" sx="97000" sy="97000" algn="ctr" rotWithShape="0">
              <a:schemeClr val="accent1">
                <a:lumMod val="40000"/>
                <a:lumOff val="60000"/>
                <a:alpha val="6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9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Britannic Bold" panose="020B0903060703020204" pitchFamily="34" charset="0"/>
              </a:rPr>
              <a:t>THANK YOU!!</a:t>
            </a:r>
            <a:endParaRPr lang="en-US" sz="6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3" descr="C:\Users\Ananta\Documents\webOs\umg-rdc_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556" y="512462"/>
            <a:ext cx="4447532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OVERVIEW</a:t>
            </a:r>
            <a:endParaRPr lang="en-US" sz="44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076" y="1687132"/>
            <a:ext cx="8182389" cy="377351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8600" b="1" dirty="0" smtClean="0"/>
              <a:t> </a:t>
            </a:r>
            <a:r>
              <a:rPr lang="en-US" sz="96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Introduction: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9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r>
              <a:rPr lang="en-US" sz="96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Shifting, Reflection and Scaling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96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Odd &amp; Even part of Signal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9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r>
              <a:rPr lang="en-US" sz="96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Verifying Symmetries of a Signal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96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Mathematical  &amp; Graphical examples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96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Application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           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414" y="512462"/>
            <a:ext cx="7516991" cy="1280890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rgbClr val="00B050"/>
                </a:solidFill>
                <a:latin typeface="Algerian" panose="04020705040A02060702" pitchFamily="82" charset="0"/>
              </a:rPr>
              <a:t>Signal Transformations</a:t>
            </a:r>
            <a:endParaRPr lang="en-US" sz="44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148" y="1793352"/>
            <a:ext cx="9516962" cy="3783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4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Most of these operations </a:t>
            </a:r>
            <a:r>
              <a:rPr lang="en-US" altLang="en-US" sz="4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performed on the independent </a:t>
            </a:r>
            <a:r>
              <a:rPr lang="en-US" altLang="en-US" sz="4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variable. There are </a:t>
            </a:r>
            <a:r>
              <a:rPr lang="en-US" altLang="en-US" sz="40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Three (3) </a:t>
            </a:r>
            <a:r>
              <a:rPr lang="en-US" altLang="en-US" sz="4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operations</a:t>
            </a:r>
            <a:r>
              <a:rPr lang="en-US" altLang="en-US" sz="4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, they are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4000" b="1" dirty="0" smtClean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533400" indent="-533400">
              <a:lnSpc>
                <a:spcPct val="15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4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Time Shifting</a:t>
            </a:r>
          </a:p>
          <a:p>
            <a:pPr marL="533400" indent="-533400">
              <a:lnSpc>
                <a:spcPct val="15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4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Reflection </a:t>
            </a:r>
          </a:p>
          <a:p>
            <a:pPr marL="533400" indent="-533400">
              <a:lnSpc>
                <a:spcPct val="15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4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Time Scaling</a:t>
            </a:r>
          </a:p>
          <a:p>
            <a:pPr marL="0" indent="0">
              <a:buNone/>
            </a:pPr>
            <a:endParaRPr lang="en-US" alt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title"/>
          </p:nvPr>
        </p:nvSpPr>
        <p:spPr>
          <a:xfrm>
            <a:off x="3760140" y="-502366"/>
            <a:ext cx="5911889" cy="1828891"/>
          </a:xfrm>
        </p:spPr>
        <p:txBody>
          <a:bodyPr>
            <a:normAutofit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00B050"/>
                </a:solidFill>
                <a:latin typeface="Algerian" panose="04020705040A02060702" pitchFamily="82" charset="0"/>
              </a:rPr>
              <a:t>Time Shifting</a:t>
            </a:r>
            <a:endParaRPr lang="en-US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464" y="1326525"/>
            <a:ext cx="10652070" cy="55337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Signal x(t-t</a:t>
            </a:r>
            <a:r>
              <a:rPr lang="en-US" sz="2000" b="1" baseline="-250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0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) represents a </a:t>
            </a:r>
            <a:r>
              <a:rPr lang="en-US" sz="20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time-shifted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version of x(t).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If t</a:t>
            </a:r>
            <a:r>
              <a:rPr lang="en-US" sz="2000" b="1" baseline="-250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0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&gt;0,then the signal is </a:t>
            </a:r>
            <a:r>
              <a:rPr lang="en-US" sz="20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delayed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by t</a:t>
            </a:r>
            <a:r>
              <a:rPr lang="en-US" sz="2000" b="1" baseline="-250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0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seconds.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If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t</a:t>
            </a:r>
            <a:r>
              <a:rPr lang="en-US" sz="2000" b="1" baseline="-250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0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&lt;0,then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the signal is </a:t>
            </a:r>
            <a:r>
              <a:rPr lang="en-US" sz="20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advanced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signal of x(t).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   </a:t>
            </a:r>
            <a:endParaRPr lang="en-US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0449" y="78351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72" y="412079"/>
            <a:ext cx="3793781" cy="3127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81" y="3190765"/>
            <a:ext cx="5331715" cy="3676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02" y="2714171"/>
            <a:ext cx="4951783" cy="37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123" y="-173139"/>
            <a:ext cx="8834908" cy="81871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/>
            </a:r>
            <a:br>
              <a:rPr lang="en-US" altLang="en-US" dirty="0">
                <a:solidFill>
                  <a:srgbClr val="00B050"/>
                </a:solidFill>
              </a:rPr>
            </a:br>
            <a:r>
              <a:rPr lang="en-US" altLang="en-US" sz="4000" dirty="0">
                <a:solidFill>
                  <a:srgbClr val="00B050"/>
                </a:solidFill>
                <a:latin typeface="Algerian" panose="04020705040A02060702" pitchFamily="82" charset="0"/>
              </a:rPr>
              <a:t>Reflection </a:t>
            </a:r>
            <a:r>
              <a:rPr lang="en-US" altLang="en-US" dirty="0">
                <a:solidFill>
                  <a:srgbClr val="00B050"/>
                </a:solidFill>
                <a:latin typeface="Algerian" panose="04020705040A02060702" pitchFamily="82" charset="0"/>
              </a:rPr>
              <a:t/>
            </a:r>
            <a:br>
              <a:rPr lang="en-US" altLang="en-US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endParaRPr lang="en-US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59" y="1224172"/>
            <a:ext cx="8901954" cy="264351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The Signal x(-t) is obtained from the signal x(t) by a </a:t>
            </a:r>
            <a:r>
              <a:rPr lang="en-US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R</a:t>
            </a:r>
            <a:r>
              <a:rPr lang="en-US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eflection</a:t>
            </a: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             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0.5 ,         -1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≤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t &lt;0.5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   x(-t)=      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,       -3   ≤  t   &lt;  -1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			      t+4    ,    -3.5 ≤ t   &lt; -3</a:t>
            </a:r>
            <a:endParaRPr lang="en-US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                  0.5 ,         -5 ≤ t&lt;-3.5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                    0,           otherwise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8932" y="76976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3919455" y="1943558"/>
            <a:ext cx="230909" cy="1735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008" y="5045174"/>
            <a:ext cx="215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      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76" y="2100215"/>
            <a:ext cx="517695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675" y="-332931"/>
            <a:ext cx="4148366" cy="1417638"/>
          </a:xfrm>
        </p:spPr>
        <p:txBody>
          <a:bodyPr/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>
                <a:solidFill>
                  <a:srgbClr val="00B050"/>
                </a:solidFill>
                <a:latin typeface="Algerian" panose="04020705040A02060702" pitchFamily="82" charset="0"/>
              </a:rPr>
              <a:t>Time Scaling </a:t>
            </a:r>
            <a:endParaRPr lang="en-US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107" y="746912"/>
            <a:ext cx="9835467" cy="3591004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7435850" algn="l"/>
              </a:tabLst>
            </a:pPr>
            <a:r>
              <a:rPr lang="en-US" b="1" dirty="0" smtClean="0">
                <a:solidFill>
                  <a:srgbClr val="002060"/>
                </a:solidFill>
              </a:rPr>
              <a:t>1</a:t>
            </a:r>
            <a:r>
              <a:rPr lang="en-US" sz="1900" b="1" dirty="0" smtClean="0">
                <a:solidFill>
                  <a:srgbClr val="002060"/>
                </a:solidFill>
              </a:rPr>
              <a:t>. </a:t>
            </a:r>
            <a:r>
              <a:rPr lang="en-US" sz="19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x (Ƞt) is the </a:t>
            </a:r>
            <a:r>
              <a:rPr lang="en-US" sz="19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Scaled version </a:t>
            </a:r>
            <a:r>
              <a:rPr lang="en-US" sz="19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of x(t).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2. If |Ƞ|&gt;1 then x (Ƞt) is the </a:t>
            </a:r>
            <a:r>
              <a:rPr lang="en-US" sz="19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Compressed version</a:t>
            </a:r>
            <a:r>
              <a:rPr lang="en-US" sz="19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19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3.If |Ƞ|&lt;1 then x (Ƞt) is the </a:t>
            </a:r>
            <a:r>
              <a:rPr lang="en-US" sz="19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Expended </a:t>
            </a:r>
            <a:r>
              <a:rPr lang="en-US" sz="19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signal</a:t>
            </a:r>
            <a:r>
              <a:rPr lang="en-US" sz="19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				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   0.5,        -0.25 ≤   t  &lt;  0.5             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x(2t)=        1   ,         0.5   ≤  t   &lt; 1.5 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   -2t+4,      1.5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≤</a:t>
            </a:r>
            <a:r>
              <a:rPr lang="en-US" sz="19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t   &lt; 1.75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   0.5,          1.75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≤ t ≤ 2.5</a:t>
            </a:r>
            <a:endParaRPr lang="en-US" sz="1900" b="1" dirty="0" smtClean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               0,             otherwise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3328" y="79897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602543" y="2343987"/>
            <a:ext cx="376518" cy="19919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811041" y="3545035"/>
            <a:ext cx="366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9479" y="4934104"/>
            <a:ext cx="6014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         0.5 ,           -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≤  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t  &lt;  2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</a:t>
            </a:r>
            <a:endParaRPr lang="en-US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x(0.5t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)= 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1   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, 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2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≤  t  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&lt;6</a:t>
            </a:r>
            <a:endParaRPr lang="en-US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-0.5t+4 ,        6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≤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t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&lt;  7   </a:t>
            </a:r>
          </a:p>
          <a:p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       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0.5,       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7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≤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t </a:t>
            </a:r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≤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10</a:t>
            </a:r>
          </a:p>
          <a:p>
            <a:r>
              <a:rPr 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                      0,                 otherwise                                                 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96" name="Left Brace 95"/>
          <p:cNvSpPr/>
          <p:nvPr/>
        </p:nvSpPr>
        <p:spPr>
          <a:xfrm>
            <a:off x="2574011" y="4512732"/>
            <a:ext cx="344321" cy="2282562"/>
          </a:xfrm>
          <a:prstGeom prst="leftBrace">
            <a:avLst>
              <a:gd name="adj1" fmla="val 151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454588" y="6158318"/>
            <a:ext cx="550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368298" y="4143400"/>
            <a:ext cx="32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1" y="2164550"/>
            <a:ext cx="5693228" cy="463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157" y="108927"/>
            <a:ext cx="5233263" cy="1280890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altLang="en-US" dirty="0">
                <a:solidFill>
                  <a:srgbClr val="00B050"/>
                </a:solidFill>
                <a:latin typeface="Algerian" panose="04020705040A02060702" pitchFamily="82" charset="0"/>
              </a:rPr>
              <a:t>Symmetric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938" y="1152907"/>
            <a:ext cx="9389271" cy="570509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A signal is x(t) </a:t>
            </a:r>
            <a:r>
              <a:rPr lang="en-US" sz="20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Even symmetric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if x(t) = x(-t)</a:t>
            </a:r>
          </a:p>
          <a:p>
            <a:endParaRPr lang="en-US" sz="20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												</a:t>
            </a:r>
            <a:endParaRPr lang="en-US" sz="2000" b="1" dirty="0">
              <a:solidFill>
                <a:srgbClr val="002060"/>
              </a:solidFill>
            </a:endParaRP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It seems that x(t) ≠ x(-t)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	So We can say Our Signal is </a:t>
            </a:r>
            <a:r>
              <a:rPr lang="en-US" sz="20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not Even Symmetric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8426" y="747703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82414" y="3670097"/>
            <a:ext cx="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75586" y="3682977"/>
            <a:ext cx="128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856870" y="3505392"/>
            <a:ext cx="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17468" y="3617785"/>
            <a:ext cx="428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1566753"/>
            <a:ext cx="9855200" cy="34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913" y="329899"/>
            <a:ext cx="4801369" cy="1280890"/>
          </a:xfrm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  <a:latin typeface="Algerian" panose="04020705040A02060702" pitchFamily="82" charset="0"/>
              </a:rPr>
              <a:t>Symmetric Signal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942" y="1279411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A signal is x(t) </a:t>
            </a:r>
            <a:r>
              <a:rPr lang="en-US" sz="20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Odd </a:t>
            </a:r>
            <a:r>
              <a:rPr lang="en-US" sz="20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symmetric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if x(t) =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-x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(-t)</a:t>
            </a:r>
          </a:p>
          <a:p>
            <a:endParaRPr lang="en-US" sz="20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Century Schoolbook" panose="02040604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563747" y="3820944"/>
            <a:ext cx="428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312891" y="5260836"/>
            <a:ext cx="94459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It 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seems that x(t) ≠ </a:t>
            </a:r>
            <a:r>
              <a:rPr lang="en-US" sz="20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-x</a:t>
            </a: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(-t)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		So We can say Our Signal is </a:t>
            </a:r>
            <a:r>
              <a:rPr lang="en-US" sz="20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not </a:t>
            </a:r>
            <a:r>
              <a:rPr lang="en-US" sz="20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Odd Symmetric</a:t>
            </a:r>
            <a:endParaRPr lang="en-US" sz="2000" b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672533"/>
            <a:ext cx="10778821" cy="37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75" y="312161"/>
            <a:ext cx="7226137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lgerian" panose="04020705040A02060702" pitchFamily="82" charset="0"/>
              </a:rPr>
              <a:t>Even &amp; ODD Part of Signal</a:t>
            </a:r>
            <a:endParaRPr lang="en-US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15831" y="1326562"/>
                <a:ext cx="6806945" cy="165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2060"/>
                    </a:solidFill>
                    <a:latin typeface="Century Schoolbook" panose="02040604050505020304" pitchFamily="18" charset="0"/>
                  </a:rPr>
                  <a:t>A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entury Schoolbook" panose="02040604050505020304" pitchFamily="18" charset="0"/>
                  </a:rPr>
                  <a:t>Even Part </a:t>
                </a:r>
                <a:r>
                  <a:rPr lang="en-US" sz="2000" b="1" dirty="0" smtClean="0">
                    <a:solidFill>
                      <a:srgbClr val="002060"/>
                    </a:solidFill>
                    <a:latin typeface="Century Schoolbook" panose="02040604050505020304" pitchFamily="18" charset="0"/>
                  </a:rPr>
                  <a:t>of Signal </a:t>
                </a:r>
                <a:r>
                  <a:rPr lang="en-US" sz="2000" b="1" dirty="0" err="1">
                    <a:solidFill>
                      <a:srgbClr val="002060"/>
                    </a:solidFill>
                    <a:latin typeface="Century Schoolbook" panose="02040604050505020304" pitchFamily="18" charset="0"/>
                  </a:rPr>
                  <a:t>Xe</a:t>
                </a:r>
                <a:r>
                  <a:rPr lang="en-US" sz="2000" b="1" dirty="0">
                    <a:solidFill>
                      <a:srgbClr val="002060"/>
                    </a:solidFill>
                    <a:latin typeface="Century Schoolbook" panose="02040604050505020304" pitchFamily="18" charset="0"/>
                  </a:rPr>
                  <a:t>(t)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srgbClr val="002060"/>
                  </a:solidFill>
                  <a:latin typeface="Century Schoolbook" panose="02040604050505020304" pitchFamily="18" charset="0"/>
                </a:endParaRP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1" y="1326562"/>
                <a:ext cx="6806945" cy="1655261"/>
              </a:xfrm>
              <a:prstGeom prst="rect">
                <a:avLst/>
              </a:prstGeom>
              <a:blipFill>
                <a:blip r:embed="rId2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573306" y="5296640"/>
                <a:ext cx="5849470" cy="731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2060"/>
                    </a:solidFill>
                    <a:latin typeface="Century Schoolbook" panose="02040604050505020304" pitchFamily="18" charset="0"/>
                  </a:rPr>
                  <a:t>A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entury Schoolbook" panose="02040604050505020304" pitchFamily="18" charset="0"/>
                  </a:rPr>
                  <a:t>Odd </a:t>
                </a:r>
                <a:r>
                  <a:rPr lang="en-US" sz="2000" b="1" dirty="0">
                    <a:solidFill>
                      <a:srgbClr val="C00000"/>
                    </a:solidFill>
                    <a:latin typeface="Century Schoolbook" panose="02040604050505020304" pitchFamily="18" charset="0"/>
                  </a:rPr>
                  <a:t>Part </a:t>
                </a:r>
                <a:r>
                  <a:rPr lang="en-US" sz="2000" b="1" dirty="0">
                    <a:solidFill>
                      <a:srgbClr val="002060"/>
                    </a:solidFill>
                    <a:latin typeface="Century Schoolbook" panose="02040604050505020304" pitchFamily="18" charset="0"/>
                  </a:rPr>
                  <a:t>of Signal </a:t>
                </a:r>
                <a:r>
                  <a:rPr lang="en-US" sz="2000" b="1" dirty="0" err="1">
                    <a:solidFill>
                      <a:srgbClr val="002060"/>
                    </a:solidFill>
                    <a:latin typeface="Century Schoolbook" panose="02040604050505020304" pitchFamily="18" charset="0"/>
                  </a:rPr>
                  <a:t>Xe</a:t>
                </a:r>
                <a:r>
                  <a:rPr lang="en-US" sz="2000" b="1" dirty="0">
                    <a:solidFill>
                      <a:srgbClr val="002060"/>
                    </a:solidFill>
                    <a:latin typeface="Century Schoolbook" panose="02040604050505020304" pitchFamily="18" charset="0"/>
                  </a:rPr>
                  <a:t>(t)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06" y="5296640"/>
                <a:ext cx="5849470" cy="731932"/>
              </a:xfrm>
              <a:prstGeom prst="rect">
                <a:avLst/>
              </a:prstGeom>
              <a:blipFill rotWithShape="0">
                <a:blip r:embed="rId4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8973969" y="4397356"/>
            <a:ext cx="34817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		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2" y="2154190"/>
            <a:ext cx="6544845" cy="3142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76" y="2154191"/>
            <a:ext cx="4696480" cy="45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1111</TotalTime>
  <Words>384</Words>
  <Application>Microsoft Office PowerPoint</Application>
  <PresentationFormat>Widescreen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Britannic Bold</vt:lpstr>
      <vt:lpstr>Calibri</vt:lpstr>
      <vt:lpstr>Cambria Math</vt:lpstr>
      <vt:lpstr>Century Gothic</vt:lpstr>
      <vt:lpstr>Century Schoolbook</vt:lpstr>
      <vt:lpstr>Comic Sans MS</vt:lpstr>
      <vt:lpstr>Wingdings</vt:lpstr>
      <vt:lpstr>Wingdings 3</vt:lpstr>
      <vt:lpstr>Wisp</vt:lpstr>
      <vt:lpstr>APPLYING SHIFTING Reflection AND SCALING OPERATION ON SIGNAL</vt:lpstr>
      <vt:lpstr>OVERVIEW</vt:lpstr>
      <vt:lpstr>Signal Transformations</vt:lpstr>
      <vt:lpstr> Time Shifting</vt:lpstr>
      <vt:lpstr> Reflection  </vt:lpstr>
      <vt:lpstr> Time Scaling </vt:lpstr>
      <vt:lpstr>Symmetric Signal</vt:lpstr>
      <vt:lpstr>Symmetric Signal</vt:lpstr>
      <vt:lpstr>Even &amp; ODD Part of Signal</vt:lpstr>
      <vt:lpstr>APPLICATIONS</vt:lpstr>
      <vt:lpstr>CONCLUSION</vt:lpstr>
      <vt:lpstr>Any Question or Suggestion 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SHIFTING,REFLECTING AND SCALING OPERATION ON SIGNAL</dc:title>
  <dc:creator>Alamin Azad</dc:creator>
  <cp:lastModifiedBy>SHOVON PAUL</cp:lastModifiedBy>
  <cp:revision>109</cp:revision>
  <dcterms:created xsi:type="dcterms:W3CDTF">2017-04-12T11:00:02Z</dcterms:created>
  <dcterms:modified xsi:type="dcterms:W3CDTF">2017-08-10T06:12:54Z</dcterms:modified>
</cp:coreProperties>
</file>