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F170A7-268F-8905-B609-8CA90993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1252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cs typeface="Posterama"/>
              </a:rPr>
              <a:t>DeckTechCentral</a:t>
            </a:r>
            <a:endParaRPr lang="en-US" sz="6600" err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 10 Report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03D-10C4-9ACB-2B3D-D2234E1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What have we done so far?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03F6-9BBF-E2B0-BACF-4CAD4D27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3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Finish design of Deck</a:t>
            </a:r>
          </a:p>
          <a:p>
            <a:r>
              <a:rPr lang="en-US" dirty="0">
                <a:highlight>
                  <a:srgbClr val="00FF00"/>
                </a:highlight>
              </a:rPr>
              <a:t>Finished integrating Card and Deck Search</a:t>
            </a:r>
          </a:p>
          <a:p>
            <a:r>
              <a:rPr lang="en-US" dirty="0">
                <a:highlight>
                  <a:srgbClr val="00FF00"/>
                </a:highlight>
              </a:rPr>
              <a:t>Working on integrating Deck Post and Get Deck</a:t>
            </a:r>
          </a:p>
          <a:p>
            <a:r>
              <a:rPr lang="en-US" dirty="0">
                <a:highlight>
                  <a:srgbClr val="FFFF00"/>
                </a:highlight>
              </a:rPr>
              <a:t>Implementing Authorization</a:t>
            </a:r>
          </a:p>
          <a:p>
            <a:r>
              <a:rPr lang="en-US" dirty="0">
                <a:highlight>
                  <a:srgbClr val="FFFF00"/>
                </a:highlight>
              </a:rPr>
              <a:t>Beginning to Containerize the Api</a:t>
            </a:r>
          </a:p>
          <a:p>
            <a:r>
              <a:rPr lang="en-US" dirty="0">
                <a:highlight>
                  <a:srgbClr val="00FFFF"/>
                </a:highlight>
              </a:rPr>
              <a:t>Progress to User Manual</a:t>
            </a:r>
          </a:p>
          <a:p>
            <a:r>
              <a:rPr lang="en-US" dirty="0">
                <a:highlight>
                  <a:srgbClr val="00FFFF"/>
                </a:highlight>
              </a:rPr>
              <a:t>Begin working on the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28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798-8F80-7540-64F6-DA036D68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651A-216A-CC9E-FCFF-73C2DC69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00" y="1713856"/>
            <a:ext cx="10515600" cy="4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Deck add/remove cards took a long time, but seems to be operational</a:t>
            </a:r>
          </a:p>
          <a:p>
            <a:r>
              <a:rPr lang="en-US" dirty="0">
                <a:highlight>
                  <a:srgbClr val="FFFF00"/>
                </a:highlight>
              </a:rPr>
              <a:t>OAuth became unattainable due to time constraints and a required review from Google to deploy</a:t>
            </a:r>
          </a:p>
        </p:txBody>
      </p:sp>
    </p:spTree>
    <p:extLst>
      <p:ext uri="{BB962C8B-B14F-4D97-AF65-F5344CB8AC3E}">
        <p14:creationId xmlns:p14="http://schemas.microsoft.com/office/powerpoint/2010/main" val="9705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7A1-E932-B045-7DB5-163A151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Our 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573-3E06-D82F-49D6-7812BEF0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Set up Profile page</a:t>
            </a:r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Set up Authentication and storing JWT in cookie to keep state between sessions</a:t>
            </a:r>
          </a:p>
          <a:p>
            <a:r>
              <a:rPr lang="en-US" dirty="0">
                <a:highlight>
                  <a:srgbClr val="FFFF00"/>
                </a:highlight>
              </a:rPr>
              <a:t>Finishing Authorization by 4-12-2024</a:t>
            </a:r>
          </a:p>
          <a:p>
            <a:r>
              <a:rPr lang="en-US" dirty="0">
                <a:highlight>
                  <a:srgbClr val="FFFF00"/>
                </a:highlight>
              </a:rPr>
              <a:t>Finishing Containerization by 4-14-2024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115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DeckTechCentral</vt:lpstr>
      <vt:lpstr>What have we done so far?</vt:lpstr>
      <vt:lpstr>Setbacks</vt:lpstr>
      <vt:lpstr>Our 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3</cp:revision>
  <dcterms:created xsi:type="dcterms:W3CDTF">2024-02-29T21:03:46Z</dcterms:created>
  <dcterms:modified xsi:type="dcterms:W3CDTF">2024-04-11T22:44:44Z</dcterms:modified>
</cp:coreProperties>
</file>