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82071-EEF9-0807-4EDF-F1D86C930AFA}" v="218" dt="2024-02-15T20:48:16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6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7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6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4728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2054" y="3428998"/>
            <a:ext cx="5816024" cy="2623459"/>
          </a:xfrm>
        </p:spPr>
        <p:txBody>
          <a:bodyPr>
            <a:normAutofit/>
          </a:bodyPr>
          <a:lstStyle/>
          <a:p>
            <a:r>
              <a:rPr lang="en-US" sz="560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DeckTechCentral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93" y="2268786"/>
            <a:ext cx="5676648" cy="11602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Week 3 Update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1286-2D63-D112-8BFA-DA68EBBA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What was completed?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6926-81C1-325A-737A-381A2FD5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cs typeface="Arial" panose="020B0604020202020204"/>
              </a:rPr>
              <a:t>UI Enhancements (resizing, animations, design)</a:t>
            </a:r>
          </a:p>
          <a:p>
            <a:pPr marL="344170" indent="-344170"/>
            <a:r>
              <a:rPr lang="en-US" dirty="0">
                <a:cs typeface="Arial" panose="020B0604020202020204"/>
              </a:rPr>
              <a:t>API Spec defined and considered “complete”</a:t>
            </a:r>
          </a:p>
          <a:p>
            <a:pPr marL="344170" indent="-344170"/>
            <a:r>
              <a:rPr lang="en-US" dirty="0">
                <a:cs typeface="Arial" panose="020B0604020202020204"/>
              </a:rPr>
              <a:t>Create deck page has been set up</a:t>
            </a:r>
          </a:p>
          <a:p>
            <a:pPr marL="344170" indent="-344170"/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36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9041-68CA-44A1-4093-10BCC2F6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Setbacks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A9B4-2D78-895A-93A5-299DE6C5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UI resizing was giving us issues. We did not consider the many ways a user has to resize and arrange the window.</a:t>
            </a:r>
          </a:p>
          <a:p>
            <a:pPr marL="344170" indent="-344170"/>
            <a:r>
              <a:rPr lang="en-US" dirty="0">
                <a:cs typeface="Arial"/>
              </a:rPr>
              <a:t>Continuous improvement to API Spec. As we get further into implementation, we may find more items that need added and designed.</a:t>
            </a:r>
          </a:p>
        </p:txBody>
      </p:sp>
    </p:spTree>
    <p:extLst>
      <p:ext uri="{BB962C8B-B14F-4D97-AF65-F5344CB8AC3E}">
        <p14:creationId xmlns:p14="http://schemas.microsoft.com/office/powerpoint/2010/main" val="28614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625A-F9C4-A0FF-D5DA-8D5B989E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What will be worked on?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2F65-249B-2EC7-A9EC-1AA31481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cs typeface="Arial"/>
              </a:rPr>
              <a:t>Deck visual layout (during deck search/view)</a:t>
            </a:r>
          </a:p>
          <a:p>
            <a:pPr marL="344170" indent="-344170"/>
            <a:r>
              <a:rPr lang="en-US" dirty="0">
                <a:cs typeface="Arial"/>
              </a:rPr>
              <a:t>Landing page (with popular decks displayed)</a:t>
            </a:r>
          </a:p>
          <a:p>
            <a:pPr marL="344170" indent="-344170"/>
            <a:r>
              <a:rPr lang="en-US" dirty="0">
                <a:cs typeface="Arial"/>
              </a:rPr>
              <a:t>Begin database 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666585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DeckTechCentral</vt:lpstr>
      <vt:lpstr>What was completed?</vt:lpstr>
      <vt:lpstr>Setbacks</vt:lpstr>
      <vt:lpstr>What will be worked 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 Shriner</cp:lastModifiedBy>
  <cp:revision>152</cp:revision>
  <dcterms:created xsi:type="dcterms:W3CDTF">2024-02-01T22:14:48Z</dcterms:created>
  <dcterms:modified xsi:type="dcterms:W3CDTF">2024-02-16T02:18:57Z</dcterms:modified>
</cp:coreProperties>
</file>