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82071-EEF9-0807-4EDF-F1D86C930AFA}" v="218" dt="2024-02-15T20:48:1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5762" autoAdjust="0"/>
  </p:normalViewPr>
  <p:slideViewPr>
    <p:cSldViewPr snapToGrid="0">
      <p:cViewPr varScale="1">
        <p:scale>
          <a:sx n="110" d="100"/>
          <a:sy n="110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427F5-CD88-4E7B-A2E2-6620FC7FFB2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81C0A-27DC-4AAA-B8DE-7E2D5B7FD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81C0A-27DC-4AAA-B8DE-7E2D5B7FD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6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72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717" y="3428999"/>
            <a:ext cx="5816024" cy="2623459"/>
          </a:xfrm>
        </p:spPr>
        <p:txBody>
          <a:bodyPr>
            <a:normAutofit/>
          </a:bodyPr>
          <a:lstStyle/>
          <a:p>
            <a:r>
              <a:rPr lang="en-US" sz="56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DeckTechCentral</a:t>
            </a:r>
            <a:endParaRPr lang="en-US" sz="56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Week 4 Update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1286-2D63-D112-8BFA-DA68EBBA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was completed?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6926-81C1-325A-737A-381A2FD5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 panose="020B0604020202020204"/>
              </a:rPr>
              <a:t>Card data processing enhancements (two faced cards)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Landing page design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MongoDB setup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OAuth back-end research</a:t>
            </a:r>
          </a:p>
        </p:txBody>
      </p:sp>
    </p:spTree>
    <p:extLst>
      <p:ext uri="{BB962C8B-B14F-4D97-AF65-F5344CB8AC3E}">
        <p14:creationId xmlns:p14="http://schemas.microsoft.com/office/powerpoint/2010/main" val="3336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9041-68CA-44A1-4093-10BCC2F6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A9B4-2D78-895A-93A5-299DE6C5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MongoDB installation issues, environmental setup was time consuming and tedious</a:t>
            </a:r>
          </a:p>
          <a:p>
            <a:pPr marL="344170" indent="-344170"/>
            <a:r>
              <a:rPr lang="en-US" dirty="0">
                <a:cs typeface="Arial"/>
              </a:rPr>
              <a:t>OAuth complexity, need more research for back-end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61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25A-F9C4-A0FF-D5DA-8D5B989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will be worked 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2F65-249B-2EC7-A9EC-1AA31481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MongoDB implementation</a:t>
            </a:r>
          </a:p>
          <a:p>
            <a:pPr marL="344170" indent="-344170"/>
            <a:r>
              <a:rPr lang="en-US" dirty="0">
                <a:cs typeface="Arial"/>
              </a:rPr>
              <a:t>Begin some back-end implementation (OAuth, other requests)</a:t>
            </a:r>
          </a:p>
          <a:p>
            <a:pPr marL="344170" indent="-344170"/>
            <a:r>
              <a:rPr lang="en-US" dirty="0">
                <a:cs typeface="Arial"/>
              </a:rPr>
              <a:t>Create quick view deck component (front-end)</a:t>
            </a:r>
          </a:p>
        </p:txBody>
      </p:sp>
    </p:spTree>
    <p:extLst>
      <p:ext uri="{BB962C8B-B14F-4D97-AF65-F5344CB8AC3E}">
        <p14:creationId xmlns:p14="http://schemas.microsoft.com/office/powerpoint/2010/main" val="266658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DeckTechCentral</vt:lpstr>
      <vt:lpstr>What was completed?</vt:lpstr>
      <vt:lpstr>Setbacks</vt:lpstr>
      <vt:lpstr>What will be worked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153</cp:revision>
  <dcterms:created xsi:type="dcterms:W3CDTF">2024-02-01T22:14:48Z</dcterms:created>
  <dcterms:modified xsi:type="dcterms:W3CDTF">2024-02-23T00:17:32Z</dcterms:modified>
</cp:coreProperties>
</file>