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671A0-E98A-4402-405B-B04E4660DC26}" v="181" dt="2024-03-14T19:00:52.156"/>
    <p1510:client id="{AC3CB6D6-B530-ACE5-3D5A-35691A6EF7BD}" v="31" dt="2024-03-14T21:10:13.717"/>
    <p1510:client id="{B286DE62-E780-F5B4-BF53-727772E1BE65}" v="69" dt="2024-03-14T21:15:36.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980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95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394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147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5827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820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511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11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241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80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3/14/2024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07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3/14/2024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66732897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6EF170A7-268F-8905-B609-8CA90993BB84}"/>
              </a:ext>
            </a:extLst>
          </p:cNvPr>
          <p:cNvPicPr>
            <a:picLocks noChangeAspect="1"/>
          </p:cNvPicPr>
          <p:nvPr/>
        </p:nvPicPr>
        <p:blipFill rotWithShape="1">
          <a:blip r:embed="rId2">
            <a:alphaModFix amt="70000"/>
          </a:blip>
          <a:srcRect t="21252" r="6" b="6"/>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p:cNvSpPr>
            <a:spLocks noGrp="1"/>
          </p:cNvSpPr>
          <p:nvPr>
            <p:ph type="ctrTitle"/>
          </p:nvPr>
        </p:nvSpPr>
        <p:spPr>
          <a:xfrm>
            <a:off x="994404" y="731041"/>
            <a:ext cx="10191942" cy="3173034"/>
          </a:xfrm>
        </p:spPr>
        <p:txBody>
          <a:bodyPr>
            <a:normAutofit/>
          </a:bodyPr>
          <a:lstStyle/>
          <a:p>
            <a:r>
              <a:rPr lang="en-US" sz="6600" err="1">
                <a:solidFill>
                  <a:srgbClr val="FFFFFF"/>
                </a:solidFill>
                <a:cs typeface="Posterama"/>
              </a:rPr>
              <a:t>DeckTechCentral</a:t>
            </a:r>
            <a:endParaRPr lang="en-US" sz="6600" err="1">
              <a:solidFill>
                <a:srgbClr val="FFFFFF"/>
              </a:solidFill>
            </a:endParaRPr>
          </a:p>
        </p:txBody>
      </p:sp>
      <p:sp>
        <p:nvSpPr>
          <p:cNvPr id="3" name="Subtitle 2"/>
          <p:cNvSpPr>
            <a:spLocks noGrp="1"/>
          </p:cNvSpPr>
          <p:nvPr>
            <p:ph type="subTitle" idx="1"/>
          </p:nvPr>
        </p:nvSpPr>
        <p:spPr>
          <a:xfrm>
            <a:off x="1524000" y="4069354"/>
            <a:ext cx="9144000" cy="1265285"/>
          </a:xfrm>
        </p:spPr>
        <p:txBody>
          <a:bodyPr vert="horz" lIns="91440" tIns="45720" rIns="91440" bIns="45720" rtlCol="0" anchor="t">
            <a:normAutofit/>
          </a:bodyPr>
          <a:lstStyle/>
          <a:p>
            <a:r>
              <a:rPr lang="en-US" sz="2200">
                <a:solidFill>
                  <a:srgbClr val="FFFFFF"/>
                </a:solidFill>
              </a:rPr>
              <a:t>Week 6 Report</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603D-10C4-9ACB-2B3D-D2234E177BEB}"/>
              </a:ext>
            </a:extLst>
          </p:cNvPr>
          <p:cNvSpPr>
            <a:spLocks noGrp="1"/>
          </p:cNvSpPr>
          <p:nvPr>
            <p:ph type="title"/>
          </p:nvPr>
        </p:nvSpPr>
        <p:spPr/>
        <p:txBody>
          <a:bodyPr/>
          <a:lstStyle/>
          <a:p>
            <a:r>
              <a:rPr lang="en-US">
                <a:cs typeface="Posterama"/>
              </a:rPr>
              <a:t>What have we done so far?</a:t>
            </a:r>
            <a:endParaRPr lang="en-US"/>
          </a:p>
        </p:txBody>
      </p:sp>
      <p:sp>
        <p:nvSpPr>
          <p:cNvPr id="3" name="Content Placeholder 2">
            <a:extLst>
              <a:ext uri="{FF2B5EF4-FFF2-40B4-BE49-F238E27FC236}">
                <a16:creationId xmlns:a16="http://schemas.microsoft.com/office/drawing/2014/main" id="{7A7503F6-9BBF-E2B0-BACF-4CAD4D275C01}"/>
              </a:ext>
            </a:extLst>
          </p:cNvPr>
          <p:cNvSpPr>
            <a:spLocks noGrp="1"/>
          </p:cNvSpPr>
          <p:nvPr>
            <p:ph idx="1"/>
          </p:nvPr>
        </p:nvSpPr>
        <p:spPr/>
        <p:txBody>
          <a:bodyPr vert="horz" lIns="91440" tIns="45720" rIns="91440" bIns="45720" rtlCol="0" anchor="t">
            <a:normAutofit/>
          </a:bodyPr>
          <a:lstStyle/>
          <a:p>
            <a:r>
              <a:rPr lang="en-US"/>
              <a:t>Polished front-end with focus on resizing</a:t>
            </a:r>
          </a:p>
          <a:p>
            <a:r>
              <a:rPr lang="en-US" err="1"/>
              <a:t>CardModal</a:t>
            </a:r>
            <a:r>
              <a:rPr lang="en-US"/>
              <a:t> component improvements</a:t>
            </a:r>
          </a:p>
          <a:p>
            <a:r>
              <a:rPr lang="en-US"/>
              <a:t>Finished setting up our MongoDB</a:t>
            </a:r>
          </a:p>
          <a:p>
            <a:r>
              <a:rPr lang="en-US"/>
              <a:t>Partially implemented OAuth</a:t>
            </a:r>
          </a:p>
          <a:p>
            <a:r>
              <a:rPr lang="en-US"/>
              <a:t>Finished the </a:t>
            </a:r>
            <a:r>
              <a:rPr lang="en-US" err="1"/>
              <a:t>DataAccess</a:t>
            </a:r>
            <a:r>
              <a:rPr lang="en-US"/>
              <a:t> for Decks</a:t>
            </a:r>
          </a:p>
        </p:txBody>
      </p:sp>
    </p:spTree>
    <p:extLst>
      <p:ext uri="{BB962C8B-B14F-4D97-AF65-F5344CB8AC3E}">
        <p14:creationId xmlns:p14="http://schemas.microsoft.com/office/powerpoint/2010/main" val="264286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0798-8F80-7540-64F6-DA036D68C7EB}"/>
              </a:ext>
            </a:extLst>
          </p:cNvPr>
          <p:cNvSpPr>
            <a:spLocks noGrp="1"/>
          </p:cNvSpPr>
          <p:nvPr>
            <p:ph type="title"/>
          </p:nvPr>
        </p:nvSpPr>
        <p:spPr/>
        <p:txBody>
          <a:bodyPr/>
          <a:lstStyle/>
          <a:p>
            <a:r>
              <a:rPr lang="en-US">
                <a:cs typeface="Posterama"/>
              </a:rPr>
              <a:t>Setbacks</a:t>
            </a:r>
            <a:endParaRPr lang="en-US"/>
          </a:p>
        </p:txBody>
      </p:sp>
      <p:sp>
        <p:nvSpPr>
          <p:cNvPr id="3" name="Content Placeholder 2">
            <a:extLst>
              <a:ext uri="{FF2B5EF4-FFF2-40B4-BE49-F238E27FC236}">
                <a16:creationId xmlns:a16="http://schemas.microsoft.com/office/drawing/2014/main" id="{A10F651A-216A-CC9E-FCFF-73C2DC69E36D}"/>
              </a:ext>
            </a:extLst>
          </p:cNvPr>
          <p:cNvSpPr>
            <a:spLocks noGrp="1"/>
          </p:cNvSpPr>
          <p:nvPr>
            <p:ph idx="1"/>
          </p:nvPr>
        </p:nvSpPr>
        <p:spPr>
          <a:xfrm>
            <a:off x="604295" y="1683777"/>
            <a:ext cx="10515600" cy="4690645"/>
          </a:xfrm>
        </p:spPr>
        <p:txBody>
          <a:bodyPr vert="horz" lIns="91440" tIns="45720" rIns="91440" bIns="45720" rtlCol="0" anchor="t">
            <a:normAutofit/>
          </a:bodyPr>
          <a:lstStyle/>
          <a:p>
            <a:r>
              <a:rPr lang="en-US" dirty="0"/>
              <a:t>As we came back from Spring Break, we had many assignments due, so we had to prioritize our time to work on them and to allow us more time to work on our project over the weekend.</a:t>
            </a:r>
          </a:p>
        </p:txBody>
      </p:sp>
    </p:spTree>
    <p:extLst>
      <p:ext uri="{BB962C8B-B14F-4D97-AF65-F5344CB8AC3E}">
        <p14:creationId xmlns:p14="http://schemas.microsoft.com/office/powerpoint/2010/main" val="97057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F7A1-E932-B045-7DB5-163A151BA315}"/>
              </a:ext>
            </a:extLst>
          </p:cNvPr>
          <p:cNvSpPr>
            <a:spLocks noGrp="1"/>
          </p:cNvSpPr>
          <p:nvPr>
            <p:ph type="title"/>
          </p:nvPr>
        </p:nvSpPr>
        <p:spPr/>
        <p:txBody>
          <a:bodyPr/>
          <a:lstStyle/>
          <a:p>
            <a:r>
              <a:rPr lang="en-US">
                <a:cs typeface="Posterama"/>
              </a:rPr>
              <a:t>Our Future Goals</a:t>
            </a:r>
          </a:p>
        </p:txBody>
      </p:sp>
      <p:sp>
        <p:nvSpPr>
          <p:cNvPr id="3" name="Content Placeholder 2">
            <a:extLst>
              <a:ext uri="{FF2B5EF4-FFF2-40B4-BE49-F238E27FC236}">
                <a16:creationId xmlns:a16="http://schemas.microsoft.com/office/drawing/2014/main" id="{7241D573-3E06-D82F-49D6-7812BEF01206}"/>
              </a:ext>
            </a:extLst>
          </p:cNvPr>
          <p:cNvSpPr>
            <a:spLocks noGrp="1"/>
          </p:cNvSpPr>
          <p:nvPr>
            <p:ph idx="1"/>
          </p:nvPr>
        </p:nvSpPr>
        <p:spPr/>
        <p:txBody>
          <a:bodyPr vert="horz" lIns="91440" tIns="45720" rIns="91440" bIns="45720" rtlCol="0" anchor="t">
            <a:normAutofit/>
          </a:bodyPr>
          <a:lstStyle/>
          <a:p>
            <a:r>
              <a:rPr lang="en-US" dirty="0"/>
              <a:t>Add recommended decks/cards to our landing page</a:t>
            </a:r>
          </a:p>
          <a:p>
            <a:r>
              <a:rPr lang="en-US" dirty="0"/>
              <a:t>Finishing the </a:t>
            </a:r>
            <a:r>
              <a:rPr lang="en-US" dirty="0" err="1"/>
              <a:t>DataAccess</a:t>
            </a:r>
            <a:r>
              <a:rPr lang="en-US" dirty="0"/>
              <a:t> project for reading and writing to the Database</a:t>
            </a:r>
          </a:p>
          <a:p>
            <a:r>
              <a:rPr lang="en-US" dirty="0"/>
              <a:t>Starting the App project to begin testing controllers and endpoints</a:t>
            </a:r>
          </a:p>
          <a:p>
            <a:r>
              <a:rPr lang="en-US" dirty="0"/>
              <a:t>Adding the Authentication and Authorization flows to the back-end.</a:t>
            </a:r>
          </a:p>
          <a:p>
            <a:endParaRPr lang="en-US" dirty="0"/>
          </a:p>
          <a:p>
            <a:endParaRPr lang="en-US" dirty="0"/>
          </a:p>
        </p:txBody>
      </p:sp>
    </p:spTree>
    <p:extLst>
      <p:ext uri="{BB962C8B-B14F-4D97-AF65-F5344CB8AC3E}">
        <p14:creationId xmlns:p14="http://schemas.microsoft.com/office/powerpoint/2010/main" val="4228711512"/>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AvenirNext LT Pro Medium</vt:lpstr>
      <vt:lpstr>Posterama</vt:lpstr>
      <vt:lpstr>Segoe UI Semilight</vt:lpstr>
      <vt:lpstr>ExploreVTI</vt:lpstr>
      <vt:lpstr>DeckTechCentral</vt:lpstr>
      <vt:lpstr>What have we done so far?</vt:lpstr>
      <vt:lpstr>Setbacks</vt:lpstr>
      <vt:lpstr>Our Future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Paul Shriner</cp:lastModifiedBy>
  <cp:revision>1</cp:revision>
  <dcterms:created xsi:type="dcterms:W3CDTF">2024-02-29T21:03:46Z</dcterms:created>
  <dcterms:modified xsi:type="dcterms:W3CDTF">2024-03-15T00:02:44Z</dcterms:modified>
</cp:coreProperties>
</file>