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EF170A7-268F-8905-B609-8CA90993B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1252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err="1">
                <a:solidFill>
                  <a:srgbClr val="FFFFFF"/>
                </a:solidFill>
                <a:cs typeface="Posterama"/>
              </a:rPr>
              <a:t>DeckTechCentral</a:t>
            </a:r>
            <a:endParaRPr lang="en-US" sz="6600" err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 9 Report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603D-10C4-9ACB-2B3D-D2234E17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What have we done so far?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03F6-9BBF-E2B0-BACF-4CAD4D27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3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Finish design of Deck</a:t>
            </a:r>
          </a:p>
          <a:p>
            <a:r>
              <a:rPr lang="en-US" dirty="0">
                <a:highlight>
                  <a:srgbClr val="00FF00"/>
                </a:highlight>
              </a:rPr>
              <a:t>Add card, remove card, change cover image</a:t>
            </a:r>
          </a:p>
          <a:p>
            <a:r>
              <a:rPr lang="en-US" dirty="0">
                <a:highlight>
                  <a:srgbClr val="00FF00"/>
                </a:highlight>
              </a:rPr>
              <a:t>Implement operational edit states</a:t>
            </a:r>
          </a:p>
          <a:p>
            <a:r>
              <a:rPr lang="en-US" dirty="0">
                <a:highlight>
                  <a:srgbClr val="FFFF00"/>
                </a:highlight>
              </a:rPr>
              <a:t>Service layer complete</a:t>
            </a:r>
          </a:p>
          <a:p>
            <a:r>
              <a:rPr lang="en-US" dirty="0">
                <a:highlight>
                  <a:srgbClr val="FFFF00"/>
                </a:highlight>
              </a:rPr>
              <a:t>Progress to </a:t>
            </a:r>
            <a:r>
              <a:rPr lang="en-US">
                <a:highlight>
                  <a:srgbClr val="FFFF00"/>
                </a:highlight>
              </a:rPr>
              <a:t>App </a:t>
            </a:r>
            <a:r>
              <a:rPr lang="en-US" dirty="0">
                <a:highlight>
                  <a:srgbClr val="FFFF00"/>
                </a:highlight>
              </a:rPr>
              <a:t>layer, </a:t>
            </a:r>
            <a:r>
              <a:rPr lang="en-US">
                <a:highlight>
                  <a:srgbClr val="FFFF00"/>
                </a:highlight>
              </a:rPr>
              <a:t>currently testing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Progress to user manual</a:t>
            </a:r>
          </a:p>
        </p:txBody>
      </p:sp>
    </p:spTree>
    <p:extLst>
      <p:ext uri="{BB962C8B-B14F-4D97-AF65-F5344CB8AC3E}">
        <p14:creationId xmlns:p14="http://schemas.microsoft.com/office/powerpoint/2010/main" val="26428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798-8F80-7540-64F6-DA036D68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Setbacks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651A-216A-CC9E-FCFF-73C2DC69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00" y="1713856"/>
            <a:ext cx="10515600" cy="469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Deck add/remove cards took a long time, but seems to be operational</a:t>
            </a:r>
          </a:p>
          <a:p>
            <a:r>
              <a:rPr lang="en-US" dirty="0">
                <a:highlight>
                  <a:srgbClr val="FFFF00"/>
                </a:highlight>
              </a:rPr>
              <a:t>Errors in app layer, still addressing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97057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F7A1-E932-B045-7DB5-163A151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Our 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D573-3E06-D82F-49D6-7812BEF0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Polish add/remove cards</a:t>
            </a:r>
          </a:p>
          <a:p>
            <a:r>
              <a:rPr lang="en-US">
                <a:highlight>
                  <a:srgbClr val="00FF00"/>
                </a:highlight>
              </a:rPr>
              <a:t>Set up profile </a:t>
            </a:r>
            <a:r>
              <a:rPr lang="en-US" dirty="0">
                <a:highlight>
                  <a:srgbClr val="00FF00"/>
                </a:highlight>
              </a:rPr>
              <a:t>page</a:t>
            </a:r>
          </a:p>
          <a:p>
            <a:r>
              <a:rPr lang="en-US" dirty="0">
                <a:highlight>
                  <a:srgbClr val="FFFF00"/>
                </a:highlight>
              </a:rPr>
              <a:t>Finish </a:t>
            </a:r>
            <a:r>
              <a:rPr lang="en-US">
                <a:highlight>
                  <a:srgbClr val="FFFF00"/>
                </a:highlight>
              </a:rPr>
              <a:t>App </a:t>
            </a:r>
            <a:r>
              <a:rPr lang="en-US" dirty="0">
                <a:highlight>
                  <a:srgbClr val="FFFF00"/>
                </a:highlight>
              </a:rPr>
              <a:t>layer</a:t>
            </a:r>
          </a:p>
          <a:p>
            <a:r>
              <a:rPr lang="en-US" dirty="0">
                <a:highlight>
                  <a:srgbClr val="FFFF00"/>
                </a:highlight>
              </a:rPr>
              <a:t>Begin communication with front-end</a:t>
            </a:r>
            <a:endParaRPr lang="en-US">
              <a:highlight>
                <a:srgbClr val="FFFF00"/>
              </a:highlight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15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86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DeckTechCentral</vt:lpstr>
      <vt:lpstr>What have we done so far?</vt:lpstr>
      <vt:lpstr>Setbacks</vt:lpstr>
      <vt:lpstr>Our 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Shriner</cp:lastModifiedBy>
  <cp:revision>45</cp:revision>
  <dcterms:created xsi:type="dcterms:W3CDTF">2024-02-29T21:03:46Z</dcterms:created>
  <dcterms:modified xsi:type="dcterms:W3CDTF">2024-04-04T22:01:16Z</dcterms:modified>
</cp:coreProperties>
</file>