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E634D-6814-4508-8F9F-A99C9CF7D2D3}" v="4" dt="2024-02-01T22:20:25.301"/>
    <p1510:client id="{B8144206-8A94-3B6F-27F4-08747807226F}" v="52" dt="2024-02-01T22:20:31.291"/>
    <p1510:client id="{C6A5408D-C684-4D49-9CAF-1DF4B9B5BE57}" v="4" dt="2024-02-01T22:30:59.306"/>
    <p1510:client id="{E07F8D4C-D6F6-CAF0-E9FF-9AFF26FD2321}" v="474" dt="2024-02-01T22:29:37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6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72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hriner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rmAutofit/>
          </a:bodyPr>
          <a:lstStyle/>
          <a:p>
            <a:r>
              <a:rPr lang="en-US" sz="56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DeckTechCentral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Week 1 Update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1286-2D63-D112-8BFA-DA68EBBA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 was completed?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6926-81C1-325A-737A-381A2FD5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 panose="020B0604020202020204"/>
              </a:rPr>
              <a:t>Beginning of front-end is created</a:t>
            </a:r>
          </a:p>
          <a:p>
            <a:pPr marL="344170" indent="-344170"/>
            <a:r>
              <a:rPr lang="en-US">
                <a:cs typeface="Arial" panose="020B0604020202020204"/>
              </a:rPr>
              <a:t>Project Site has been set up</a:t>
            </a:r>
          </a:p>
          <a:p>
            <a:pPr marL="344170" indent="-344170"/>
            <a:r>
              <a:rPr lang="en-US" err="1">
                <a:cs typeface="Arial" panose="020B0604020202020204"/>
              </a:rPr>
              <a:t>OpenAPI</a:t>
            </a:r>
            <a:r>
              <a:rPr lang="en-US">
                <a:cs typeface="Arial" panose="020B0604020202020204"/>
              </a:rPr>
              <a:t> spec is being defined</a:t>
            </a:r>
          </a:p>
          <a:p>
            <a:pPr marL="344170" indent="-344170"/>
            <a:r>
              <a:rPr lang="en-US">
                <a:cs typeface="Arial" panose="020B0604020202020204"/>
              </a:rPr>
              <a:t>Project Site was created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  <a:hlinkClick r:id="rId2"/>
              </a:rPr>
              <a:t>here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6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9041-68CA-44A1-4093-10BCC2F6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Setbacks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A9B4-2D78-895A-93A5-299DE6C5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The largest setback from the original plan was that we had planned the setup of the database before fully defining what would be stored and sent to the user.</a:t>
            </a:r>
          </a:p>
          <a:p>
            <a:pPr marL="344170" indent="-344170"/>
            <a:r>
              <a:rPr lang="en-US">
                <a:cs typeface="Arial"/>
              </a:rPr>
              <a:t>The specs weren't fully defined yet, but will be finished for the next week.</a:t>
            </a:r>
          </a:p>
        </p:txBody>
      </p:sp>
    </p:spTree>
    <p:extLst>
      <p:ext uri="{BB962C8B-B14F-4D97-AF65-F5344CB8AC3E}">
        <p14:creationId xmlns:p14="http://schemas.microsoft.com/office/powerpoint/2010/main" val="2861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625A-F9C4-A0FF-D5DA-8D5B989E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What will be worked 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2F65-249B-2EC7-A9EC-1AA31481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Finish API spec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Begin setup for Database</a:t>
            </a:r>
          </a:p>
          <a:p>
            <a:pPr marL="344170" indent="-344170"/>
            <a:r>
              <a:rPr lang="en-US">
                <a:cs typeface="Arial"/>
              </a:rPr>
              <a:t>Continue work on UI</a:t>
            </a:r>
          </a:p>
          <a:p>
            <a:pPr marL="344170" indent="-344170"/>
            <a:r>
              <a:rPr lang="en-US">
                <a:cs typeface="Arial"/>
              </a:rPr>
              <a:t>Generate models for API</a:t>
            </a:r>
          </a:p>
        </p:txBody>
      </p:sp>
    </p:spTree>
    <p:extLst>
      <p:ext uri="{BB962C8B-B14F-4D97-AF65-F5344CB8AC3E}">
        <p14:creationId xmlns:p14="http://schemas.microsoft.com/office/powerpoint/2010/main" val="266658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DeckTechCentral</vt:lpstr>
      <vt:lpstr>What was completed?</vt:lpstr>
      <vt:lpstr>Setbacks</vt:lpstr>
      <vt:lpstr>What will be worked 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Shriner</cp:lastModifiedBy>
  <cp:revision>1</cp:revision>
  <dcterms:created xsi:type="dcterms:W3CDTF">2024-02-01T22:14:48Z</dcterms:created>
  <dcterms:modified xsi:type="dcterms:W3CDTF">2024-02-01T22:30:59Z</dcterms:modified>
</cp:coreProperties>
</file>