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76593-A47B-9C4A-5433-B3A7FC750FE6}" v="84" dt="2024-02-08T17:40:38.732"/>
    <p1510:client id="{FEBF0751-D4F7-7BD7-3F02-807094DC327B}" v="522" dt="2024-02-08T21:19:38.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6006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9119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5314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8455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9103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6867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2/8/2024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5633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2/8/2024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302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2/8/2024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8184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5461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1366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2/8/2024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47282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ctrTitle"/>
          </p:nvPr>
        </p:nvSpPr>
        <p:spPr>
          <a:xfrm>
            <a:off x="2292054" y="3428998"/>
            <a:ext cx="5816024" cy="2623459"/>
          </a:xfrm>
        </p:spPr>
        <p:txBody>
          <a:bodyPr>
            <a:normAutofit/>
          </a:bodyPr>
          <a:lstStyle/>
          <a:p>
            <a:r>
              <a:rPr lang="en-US" sz="5600">
                <a:effectLst>
                  <a:glow rad="38100">
                    <a:prstClr val="black">
                      <a:lumMod val="65000"/>
                      <a:lumOff val="35000"/>
                      <a:alpha val="50000"/>
                    </a:prstClr>
                  </a:glow>
                  <a:outerShdw blurRad="28575" dist="31750" dir="13200000" algn="tl" rotWithShape="0">
                    <a:srgbClr val="000000">
                      <a:alpha val="25000"/>
                    </a:srgbClr>
                  </a:outerShdw>
                </a:effectLst>
              </a:rPr>
              <a:t>DeckTechCentral</a:t>
            </a:r>
          </a:p>
        </p:txBody>
      </p:sp>
      <p:sp>
        <p:nvSpPr>
          <p:cNvPr id="3" name="Subtitle 2"/>
          <p:cNvSpPr>
            <a:spLocks noGrp="1"/>
          </p:cNvSpPr>
          <p:nvPr>
            <p:ph type="subTitle" idx="1"/>
          </p:nvPr>
        </p:nvSpPr>
        <p:spPr>
          <a:xfrm>
            <a:off x="2451093" y="2268786"/>
            <a:ext cx="5676648" cy="1160213"/>
          </a:xfrm>
        </p:spPr>
        <p:txBody>
          <a:bodyPr vert="horz" lIns="91440" tIns="45720" rIns="91440" bIns="45720" rtlCol="0">
            <a:normAutofit/>
          </a:bodyPr>
          <a:lstStyle/>
          <a:p>
            <a:r>
              <a:rPr lang="en-US" sz="2000" dirty="0">
                <a:effectLst>
                  <a:glow rad="38100">
                    <a:prstClr val="black">
                      <a:lumMod val="50000"/>
                      <a:lumOff val="50000"/>
                      <a:alpha val="20000"/>
                    </a:prstClr>
                  </a:glow>
                  <a:outerShdw blurRad="44450" dist="12700" dir="13860000" algn="tl" rotWithShape="0">
                    <a:srgbClr val="000000">
                      <a:alpha val="20000"/>
                    </a:srgbClr>
                  </a:outerShdw>
                </a:effectLst>
              </a:rPr>
              <a:t>Week 2 Update</a:t>
            </a:r>
          </a:p>
        </p:txBody>
      </p:sp>
      <p:sp>
        <p:nvSpPr>
          <p:cNvPr id="32" name="Rectangle 31">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286-2D63-D112-8BFA-DA68EBBACF1A}"/>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What was completed?</a:t>
            </a:r>
            <a:endParaRPr lang="en-US"/>
          </a:p>
        </p:txBody>
      </p:sp>
      <p:sp>
        <p:nvSpPr>
          <p:cNvPr id="3" name="Content Placeholder 2">
            <a:extLst>
              <a:ext uri="{FF2B5EF4-FFF2-40B4-BE49-F238E27FC236}">
                <a16:creationId xmlns:a16="http://schemas.microsoft.com/office/drawing/2014/main" id="{A5036926-81C1-325A-737A-381A2FD5E091}"/>
              </a:ext>
            </a:extLst>
          </p:cNvPr>
          <p:cNvSpPr>
            <a:spLocks noGrp="1"/>
          </p:cNvSpPr>
          <p:nvPr>
            <p:ph idx="1"/>
          </p:nvPr>
        </p:nvSpPr>
        <p:spPr/>
        <p:txBody>
          <a:bodyPr/>
          <a:lstStyle/>
          <a:p>
            <a:pPr marL="344170" indent="-344170"/>
            <a:r>
              <a:rPr lang="en-US" dirty="0">
                <a:cs typeface="Arial" panose="020B0604020202020204"/>
              </a:rPr>
              <a:t>User authentication using O-Auth</a:t>
            </a:r>
          </a:p>
          <a:p>
            <a:pPr marL="344170" indent="-344170"/>
            <a:r>
              <a:rPr lang="en-US" dirty="0">
                <a:cs typeface="Arial" panose="020B0604020202020204"/>
              </a:rPr>
              <a:t>Front-end code refactor for reusability</a:t>
            </a:r>
          </a:p>
          <a:p>
            <a:pPr marL="344170" indent="-344170"/>
            <a:r>
              <a:rPr lang="en-US" dirty="0">
                <a:cs typeface="Arial" panose="020B0604020202020204"/>
              </a:rPr>
              <a:t>UI enhancements</a:t>
            </a:r>
          </a:p>
          <a:p>
            <a:pPr marL="344170" indent="-344170"/>
            <a:r>
              <a:rPr lang="en-US" dirty="0">
                <a:cs typeface="Arial" panose="020B0604020202020204"/>
              </a:rPr>
              <a:t>Changes &amp; additions to API Spec</a:t>
            </a:r>
          </a:p>
        </p:txBody>
      </p:sp>
    </p:spTree>
    <p:extLst>
      <p:ext uri="{BB962C8B-B14F-4D97-AF65-F5344CB8AC3E}">
        <p14:creationId xmlns:p14="http://schemas.microsoft.com/office/powerpoint/2010/main" val="33365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9041-68CA-44A1-4093-10BCC2F6B923}"/>
              </a:ext>
            </a:extLst>
          </p:cNvPr>
          <p:cNvSpPr>
            <a:spLocks noGrp="1"/>
          </p:cNvSpPr>
          <p:nvPr>
            <p:ph type="title"/>
          </p:nvPr>
        </p:nvSpPr>
        <p:spPr/>
        <p:txBody>
          <a:bodyPr/>
          <a:lstStyle/>
          <a:p>
            <a:r>
              <a:rPr lang="en-US">
                <a:cs typeface="Arial"/>
              </a:rPr>
              <a:t>Setbacks</a:t>
            </a:r>
            <a:endParaRPr lang="en-US"/>
          </a:p>
        </p:txBody>
      </p:sp>
      <p:sp>
        <p:nvSpPr>
          <p:cNvPr id="3" name="Content Placeholder 2">
            <a:extLst>
              <a:ext uri="{FF2B5EF4-FFF2-40B4-BE49-F238E27FC236}">
                <a16:creationId xmlns:a16="http://schemas.microsoft.com/office/drawing/2014/main" id="{E8EEA9B4-2D78-895A-93A5-299DE6C5073B}"/>
              </a:ext>
            </a:extLst>
          </p:cNvPr>
          <p:cNvSpPr>
            <a:spLocks noGrp="1"/>
          </p:cNvSpPr>
          <p:nvPr>
            <p:ph idx="1"/>
          </p:nvPr>
        </p:nvSpPr>
        <p:spPr/>
        <p:txBody>
          <a:bodyPr/>
          <a:lstStyle/>
          <a:p>
            <a:pPr marL="344170" indent="-344170"/>
            <a:r>
              <a:rPr lang="en-US" dirty="0">
                <a:cs typeface="Arial"/>
              </a:rPr>
              <a:t>Google O-Auth API gave us issues when trying to load and implement in JS. Regardless of the setback, we were able to implement functions to handle login, logout, and user login status check. Successful testing so far.</a:t>
            </a:r>
          </a:p>
          <a:p>
            <a:pPr marL="344170" indent="-344170"/>
            <a:r>
              <a:rPr lang="en-US" dirty="0">
                <a:cs typeface="Arial"/>
              </a:rPr>
              <a:t>We realized the API spec needed refined and added to. Currently working to ensure it is substantial for all our needs</a:t>
            </a:r>
          </a:p>
        </p:txBody>
      </p:sp>
    </p:spTree>
    <p:extLst>
      <p:ext uri="{BB962C8B-B14F-4D97-AF65-F5344CB8AC3E}">
        <p14:creationId xmlns:p14="http://schemas.microsoft.com/office/powerpoint/2010/main" val="28614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25A-F9C4-A0FF-D5DA-8D5B989E9B06}"/>
              </a:ext>
            </a:extLst>
          </p:cNvPr>
          <p:cNvSpPr>
            <a:spLocks noGrp="1"/>
          </p:cNvSpPr>
          <p:nvPr>
            <p:ph type="title"/>
          </p:nvPr>
        </p:nvSpPr>
        <p:spPr/>
        <p:txBody>
          <a:bodyPr/>
          <a:lstStyle/>
          <a:p>
            <a:r>
              <a:rPr lang="en-US">
                <a:cs typeface="Arial"/>
              </a:rPr>
              <a:t>What will be worked on?</a:t>
            </a:r>
            <a:endParaRPr lang="en-US"/>
          </a:p>
        </p:txBody>
      </p:sp>
      <p:sp>
        <p:nvSpPr>
          <p:cNvPr id="3" name="Content Placeholder 2">
            <a:extLst>
              <a:ext uri="{FF2B5EF4-FFF2-40B4-BE49-F238E27FC236}">
                <a16:creationId xmlns:a16="http://schemas.microsoft.com/office/drawing/2014/main" id="{CC5B2F65-249B-2EC7-A9EC-1AA31481CB76}"/>
              </a:ext>
            </a:extLst>
          </p:cNvPr>
          <p:cNvSpPr>
            <a:spLocks noGrp="1"/>
          </p:cNvSpPr>
          <p:nvPr>
            <p:ph idx="1"/>
          </p:nvPr>
        </p:nvSpPr>
        <p:spPr/>
        <p:txBody>
          <a:bodyPr/>
          <a:lstStyle/>
          <a:p>
            <a:pPr marL="344170" indent="-344170"/>
            <a:r>
              <a:rPr lang="en-US" dirty="0">
                <a:cs typeface="Arial"/>
              </a:rPr>
              <a:t>More UI enhancements (screen resizing, layout, etc.)</a:t>
            </a:r>
          </a:p>
          <a:p>
            <a:pPr marL="344170" indent="-344170"/>
            <a:r>
              <a:rPr lang="en-US" dirty="0">
                <a:cs typeface="Arial"/>
              </a:rPr>
              <a:t>Landing page</a:t>
            </a:r>
          </a:p>
          <a:p>
            <a:pPr marL="344170" indent="-344170"/>
            <a:r>
              <a:rPr lang="en-US" dirty="0">
                <a:cs typeface="Arial"/>
              </a:rPr>
              <a:t>Complete API spec (card search, deck search, etc.)</a:t>
            </a:r>
          </a:p>
          <a:p>
            <a:pPr marL="344170" indent="-344170"/>
            <a:r>
              <a:rPr lang="en-US" dirty="0">
                <a:cs typeface="Arial"/>
              </a:rPr>
              <a:t>Begin database initialization</a:t>
            </a:r>
          </a:p>
        </p:txBody>
      </p:sp>
    </p:spTree>
    <p:extLst>
      <p:ext uri="{BB962C8B-B14F-4D97-AF65-F5344CB8AC3E}">
        <p14:creationId xmlns:p14="http://schemas.microsoft.com/office/powerpoint/2010/main" val="2666585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Madison</vt:lpstr>
      <vt:lpstr>DeckTechCentral</vt:lpstr>
      <vt:lpstr>What was completed?</vt:lpstr>
      <vt:lpstr>Setbacks</vt:lpstr>
      <vt:lpstr>What will be worked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110</cp:revision>
  <dcterms:created xsi:type="dcterms:W3CDTF">2024-02-01T22:14:48Z</dcterms:created>
  <dcterms:modified xsi:type="dcterms:W3CDTF">2024-02-08T21:21:35Z</dcterms:modified>
</cp:coreProperties>
</file>