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FCF7F1"/>
    <a:srgbClr val="563D7C"/>
    <a:srgbClr val="349AED"/>
    <a:srgbClr val="344529"/>
    <a:srgbClr val="2B3922"/>
    <a:srgbClr val="2E3722"/>
    <a:srgbClr val="B8D233"/>
    <a:srgbClr val="5CC6D6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components/car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components/car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Bootstrap Cards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Ranken Technical College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5979952" cy="490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text-white bg-primary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mb-2"&gt;Primary&lt;/h5&gt;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3B5D1-CF18-440D-BB16-33FAF1AB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365" y="2257349"/>
            <a:ext cx="4479283" cy="39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8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Image On 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5979952" cy="490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&lt;img class="card-img-top" src="..." /&gt;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mb-2"&gt;Image On Top&lt;/h5&gt;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1590D-D994-4256-8A4E-47F201A2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975" y="1943930"/>
            <a:ext cx="3324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7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Image On Bottom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6462"/>
            <a:ext cx="5979952" cy="490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mb-2"&gt;Image On Bottom&lt;/h5&gt;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&lt;img class="card-img-bottom" src="..." /&gt;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D0B01-5030-4C55-86C3-F0A6F91E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763" y="1770914"/>
            <a:ext cx="34004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38" y="332202"/>
            <a:ext cx="10058400" cy="1371600"/>
          </a:xfrm>
        </p:spPr>
        <p:txBody>
          <a:bodyPr/>
          <a:lstStyle/>
          <a:p>
            <a:r>
              <a:rPr lang="en-US"/>
              <a:t>Image On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38" y="1437919"/>
            <a:ext cx="11298573" cy="490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 class="card 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&lt;div class="row no-gutters"&gt;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&lt;div class="col-md-4" 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 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style="background: url('...') center/cover; min-height: 300px;"&gt;&lt;/div&gt;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&lt;div class="col-md-8"&gt;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&lt;div class="card-body"&gt;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  &lt;h5 class="card-title mb-2"&gt;Image On Left&lt;/h5&gt;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  &lt;p class="card-text"&gt;lorem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42F5E-6D4A-47F2-AA95-9DA17D2A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416" y="3675355"/>
            <a:ext cx="4490345" cy="26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38" y="332202"/>
            <a:ext cx="10058400" cy="1371600"/>
          </a:xfrm>
        </p:spPr>
        <p:txBody>
          <a:bodyPr/>
          <a:lstStyle/>
          <a:p>
            <a:r>
              <a:rPr lang="en-US"/>
              <a:t>Image On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38" y="1437919"/>
            <a:ext cx="11298573" cy="490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 class="card 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&lt;div class="row no-gutters"&gt;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&lt;div class="col-md-4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order-md-1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  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style="background: url('...') center/cover; min-height: 300px;"&gt;&lt;/div&gt;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&lt;div class="col-md-8"&gt;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&lt;div class="card-body"&gt;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  &lt;h5 class="card-title mb-2"&gt;Image On Right&lt;/h5&gt;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  &lt;p class="card-text"&gt;lorem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B3A75-BC78-498B-8180-F9E7F0C1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02" y="3738641"/>
            <a:ext cx="4408122" cy="25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2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F276-0EEF-406B-9F03-F72F9CF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C26E-461C-4A91-9C4D-40FA6B91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2049975"/>
            <a:ext cx="11476382" cy="38496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https://getbootstrap.com/docs/4.5/components/card/</a:t>
            </a:r>
            <a:endParaRPr lang="en-US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7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D0E3-36E7-4A64-B00F-05FD823C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E9B3-0BAC-44C0-B27B-1A4504E1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6521"/>
            <a:ext cx="10058400" cy="3889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Bootstrap’s cards provide a flexible and extensible container with multiple variants and options.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Cards are flexible and extensible.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Cards may include optional headers and footers.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Cards can contain a wide variety of content.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Cards have a wide variety of display options.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6D350-743D-4A5F-95D5-F6444D27A886}"/>
              </a:ext>
            </a:extLst>
          </p:cNvPr>
          <p:cNvSpPr/>
          <p:nvPr/>
        </p:nvSpPr>
        <p:spPr>
          <a:xfrm>
            <a:off x="1066800" y="5923018"/>
            <a:ext cx="1005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/>
              <a:t>Sources</a:t>
            </a:r>
          </a:p>
          <a:p>
            <a:r>
              <a:rPr lang="en-US" sz="1400">
                <a:hlinkClick r:id="rId2"/>
              </a:rPr>
              <a:t>https://getbootstrap.com/docs/4.5/components/card/</a:t>
            </a:r>
            <a:endParaRPr lang="en-US" sz="1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Basic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11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03263-7E71-4721-9916-A1C37A4A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329" y="3993203"/>
            <a:ext cx="44862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4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Card Title and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0914"/>
            <a:ext cx="7624193" cy="3576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mb-2"&gt;Card title&lt;/h5&gt;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&lt;h6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card-subtitle</a:t>
            </a:r>
            <a:r>
              <a:rPr lang="en-US" sz="1600">
                <a:latin typeface="Consolas" panose="020B0609020204030204" pitchFamily="49" charset="0"/>
              </a:rPr>
              <a:t> mb-2 text-muted"&gt;Card subtitle&lt;/h6&gt;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56AD4-13A9-427A-9E1A-82B1156F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910" y="3960967"/>
            <a:ext cx="44291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2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Card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1354"/>
            <a:ext cx="7624193" cy="4563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card-header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mb-2"&gt;Card title&lt;/h5&gt;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&lt;h6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card-subtitle</a:t>
            </a:r>
            <a:r>
              <a:rPr lang="en-US" sz="1600">
                <a:latin typeface="Consolas" panose="020B0609020204030204" pitchFamily="49" charset="0"/>
              </a:rPr>
              <a:t> mb-2 text-muted"&gt;Card subtitle&lt;/h6&gt;  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EFA2F-0DA0-47B8-A123-54E024D5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52" y="4033482"/>
            <a:ext cx="44958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Card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1354"/>
            <a:ext cx="7624193" cy="4563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card-footer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2 days ago 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068F7-6BB3-4157-9A6F-839E5472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12" y="4181284"/>
            <a:ext cx="44958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2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Card Header and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2906"/>
            <a:ext cx="7624193" cy="501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card-header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Featured  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 class="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card-footer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2 days ago 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6FB40-E4DB-422B-A590-FE7F1BFB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471994"/>
            <a:ext cx="4495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8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Card with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2906"/>
            <a:ext cx="7624193" cy="501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mb-2"&gt;Card title&lt;/h5&gt;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&lt;a href="#" class="btn btn-primary"&gt;Go somewhere&lt;/a&gt;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2D6BC-82FE-4853-8670-FB37E350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093" y="3950796"/>
            <a:ext cx="44958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F4E7-3678-4F28-8862-8D690444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9314"/>
            <a:ext cx="10058400" cy="1371600"/>
          </a:xfrm>
        </p:spPr>
        <p:txBody>
          <a:bodyPr/>
          <a:lstStyle/>
          <a:p>
            <a:r>
              <a:rPr lang="en-US"/>
              <a:t>Text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9B31-8275-4B78-ACEF-0803F8AF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2906"/>
            <a:ext cx="7624193" cy="501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</a:t>
            </a:r>
            <a:r>
              <a:rPr lang="en-US" sz="1600">
                <a:latin typeface="Consolas" panose="020B0609020204030204" pitchFamily="49" charset="0"/>
              </a:rPr>
              <a:t> mb-3 </a:t>
            </a:r>
            <a:r>
              <a:rPr lang="en-US" sz="1600">
                <a:highlight>
                  <a:srgbClr val="F8D22F"/>
                </a:highlight>
                <a:latin typeface="Consolas" panose="020B0609020204030204" pitchFamily="49" charset="0"/>
              </a:rPr>
              <a:t>text-center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&lt;div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card-body</a:t>
            </a:r>
            <a:r>
              <a:rPr lang="en-US" sz="160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&lt;h5 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card-title</a:t>
            </a:r>
            <a:r>
              <a:rPr lang="en-US" sz="1600">
                <a:latin typeface="Consolas" panose="020B0609020204030204" pitchFamily="49" charset="0"/>
              </a:rPr>
              <a:t> mb-2"&gt;Center Aligned&lt;/h5&gt;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&lt;p class="</a:t>
            </a:r>
            <a:r>
              <a:rPr lang="en-US" sz="1600">
                <a:highlight>
                  <a:srgbClr val="FCF7F1"/>
                </a:highlight>
                <a:latin typeface="Consolas" panose="020B0609020204030204" pitchFamily="49" charset="0"/>
              </a:rPr>
              <a:t>card-text</a:t>
            </a:r>
            <a:r>
              <a:rPr lang="en-US" sz="1600">
                <a:latin typeface="Consolas" panose="020B0609020204030204" pitchFamily="49" charset="0"/>
              </a:rPr>
              <a:t>"&gt;lorem ipsum...&lt;/p&gt;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&lt;a href="#" class="btn btn-primary"&gt;Go somewhere&lt;/a&gt;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16BB9-EE52-4930-B8AE-86307BE0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894" y="1047684"/>
            <a:ext cx="3815006" cy="47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54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{37DAEB62-91AD-4E6F-BED4-FC24FCD8F4C1}tf78438558</Template>
  <TotalTime>0</TotalTime>
  <Words>862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Century Gothic</vt:lpstr>
      <vt:lpstr>Consolas</vt:lpstr>
      <vt:lpstr>Courier New</vt:lpstr>
      <vt:lpstr>Garamond</vt:lpstr>
      <vt:lpstr>SavonVTI</vt:lpstr>
      <vt:lpstr>Bootstrap Cards</vt:lpstr>
      <vt:lpstr>Cards</vt:lpstr>
      <vt:lpstr>A Basic Card</vt:lpstr>
      <vt:lpstr>Card Title and Subtitle</vt:lpstr>
      <vt:lpstr>Card Header</vt:lpstr>
      <vt:lpstr>Card Footer</vt:lpstr>
      <vt:lpstr>Card Header and Footer</vt:lpstr>
      <vt:lpstr>Card with Button</vt:lpstr>
      <vt:lpstr>Text Alignment</vt:lpstr>
      <vt:lpstr>Colors</vt:lpstr>
      <vt:lpstr>Image On Top</vt:lpstr>
      <vt:lpstr>Image On Bottom</vt:lpstr>
      <vt:lpstr>Image On Left</vt:lpstr>
      <vt:lpstr>Image On Right</vt:lpstr>
      <vt:lpstr>More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2020-06-22T12:54:55Z</dcterms:created>
  <dcterms:modified xsi:type="dcterms:W3CDTF">2020-06-24T21:13:00Z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